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21"/>
  </p:notesMasterIdLst>
  <p:sldIdLst>
    <p:sldId id="256" r:id="rId2"/>
    <p:sldId id="257" r:id="rId3"/>
    <p:sldId id="259" r:id="rId4"/>
    <p:sldId id="260" r:id="rId5"/>
    <p:sldId id="261" r:id="rId6"/>
    <p:sldId id="341" r:id="rId7"/>
    <p:sldId id="262" r:id="rId8"/>
    <p:sldId id="263" r:id="rId9"/>
    <p:sldId id="342" r:id="rId10"/>
    <p:sldId id="264" r:id="rId11"/>
    <p:sldId id="265" r:id="rId12"/>
    <p:sldId id="279" r:id="rId13"/>
    <p:sldId id="343" r:id="rId14"/>
    <p:sldId id="344" r:id="rId15"/>
    <p:sldId id="346" r:id="rId16"/>
    <p:sldId id="347" r:id="rId17"/>
    <p:sldId id="348" r:id="rId18"/>
    <p:sldId id="349" r:id="rId19"/>
    <p:sldId id="306" r:id="rId20"/>
  </p:sldIdLst>
  <p:sldSz cx="9144000" cy="5143500" type="screen16x9"/>
  <p:notesSz cx="6858000" cy="9144000"/>
  <p:embeddedFontLst>
    <p:embeddedFont>
      <p:font typeface="Cutive Mono" panose="020B0604020202020204" charset="0"/>
      <p:regular r:id="rId22"/>
    </p:embeddedFont>
    <p:embeddedFont>
      <p:font typeface="Elsie Swash Caps" panose="020B0604020202020204" charset="0"/>
      <p:regular r:id="rId23"/>
    </p:embeddedFont>
    <p:embeddedFont>
      <p:font typeface="Josefin Slab" pitchFamily="2" charset="0"/>
      <p:regular r:id="rId24"/>
      <p:bold r:id="rId25"/>
      <p:italic r:id="rId26"/>
      <p:boldItalic r:id="rId27"/>
    </p:embeddedFont>
    <p:embeddedFont>
      <p:font typeface="Josefin Slab SemiBold" pitchFamily="2" charset="0"/>
      <p:bold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395">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ED6563-64A3-4D96-9034-A092382AE3F7}">
  <a:tblStyle styleId="{EFED6563-64A3-4D96-9034-A092382AE3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p:scale>
          <a:sx n="100" d="100"/>
          <a:sy n="100" d="100"/>
        </p:scale>
        <p:origin x="970" y="120"/>
      </p:cViewPr>
      <p:guideLst>
        <p:guide pos="4395"/>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083118c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083118c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083118e57_1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083118e57_1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a4af8b1ae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a4af8b1ae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7083711ead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7083711ead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7083711ead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7083711ead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05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7083711ead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7083711ead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113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083711ead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083711ead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496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4af8b1ae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a4af8b1ae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705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4af8b1ae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a4af8b1ae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990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4af8b1ae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4af8b1ae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507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6b493e52f0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6b493e52f0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08288d42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08288d42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4af8b1ae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a4af8b1ae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083711ead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083711ead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4af8b1ae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4af8b1ae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4af8b1ae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4af8b1ae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020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083711ead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083711ead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a4af8b1ae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a4af8b1ae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a4af8b1ae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a4af8b1ae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9274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62175" y="1612050"/>
            <a:ext cx="4020000" cy="1462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40450" y="3111850"/>
            <a:ext cx="32631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946075" y="1020450"/>
            <a:ext cx="3367800" cy="142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4800">
                <a:solidFill>
                  <a:schemeClr val="dk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8" name="Google Shape;78;p15"/>
          <p:cNvSpPr/>
          <p:nvPr/>
        </p:nvSpPr>
        <p:spPr>
          <a:xfrm>
            <a:off x="-22375" y="-17150"/>
            <a:ext cx="816000" cy="527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subTitle" idx="1"/>
          </p:nvPr>
        </p:nvSpPr>
        <p:spPr>
          <a:xfrm>
            <a:off x="806175" y="2857525"/>
            <a:ext cx="4041900" cy="16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Char char="●"/>
              <a:defRPr>
                <a:solidFill>
                  <a:schemeClr val="dk1"/>
                </a:solidFill>
              </a:defRPr>
            </a:lvl1pPr>
            <a:lvl2pPr lvl="1" algn="ctr" rtl="0">
              <a:lnSpc>
                <a:spcPct val="100000"/>
              </a:lnSpc>
              <a:spcBef>
                <a:spcPts val="0"/>
              </a:spcBef>
              <a:spcAft>
                <a:spcPts val="0"/>
              </a:spcAft>
              <a:buClr>
                <a:schemeClr val="dk1"/>
              </a:buClr>
              <a:buSzPts val="1200"/>
              <a:buChar char="○"/>
              <a:defRPr sz="1100">
                <a:latin typeface="Josefin Slab"/>
                <a:ea typeface="Josefin Slab"/>
                <a:cs typeface="Josefin Slab"/>
                <a:sym typeface="Josefin Slab"/>
              </a:defRPr>
            </a:lvl2pPr>
            <a:lvl3pPr lvl="2" algn="ctr" rtl="0">
              <a:lnSpc>
                <a:spcPct val="100000"/>
              </a:lnSpc>
              <a:spcBef>
                <a:spcPts val="0"/>
              </a:spcBef>
              <a:spcAft>
                <a:spcPts val="0"/>
              </a:spcAft>
              <a:buClr>
                <a:schemeClr val="dk1"/>
              </a:buClr>
              <a:buSzPts val="1200"/>
              <a:buChar char="■"/>
              <a:defRPr sz="1100">
                <a:latin typeface="Josefin Slab"/>
                <a:ea typeface="Josefin Slab"/>
                <a:cs typeface="Josefin Slab"/>
                <a:sym typeface="Josefin Slab"/>
              </a:defRPr>
            </a:lvl3pPr>
            <a:lvl4pPr lvl="3" algn="ctr" rtl="0">
              <a:lnSpc>
                <a:spcPct val="100000"/>
              </a:lnSpc>
              <a:spcBef>
                <a:spcPts val="0"/>
              </a:spcBef>
              <a:spcAft>
                <a:spcPts val="0"/>
              </a:spcAft>
              <a:buClr>
                <a:schemeClr val="dk1"/>
              </a:buClr>
              <a:buSzPts val="1200"/>
              <a:buChar char="●"/>
              <a:defRPr sz="1100">
                <a:latin typeface="Josefin Slab"/>
                <a:ea typeface="Josefin Slab"/>
                <a:cs typeface="Josefin Slab"/>
                <a:sym typeface="Josefin Slab"/>
              </a:defRPr>
            </a:lvl4pPr>
            <a:lvl5pPr lvl="4" algn="ctr" rtl="0">
              <a:lnSpc>
                <a:spcPct val="100000"/>
              </a:lnSpc>
              <a:spcBef>
                <a:spcPts val="0"/>
              </a:spcBef>
              <a:spcAft>
                <a:spcPts val="0"/>
              </a:spcAft>
              <a:buClr>
                <a:schemeClr val="dk1"/>
              </a:buClr>
              <a:buSzPts val="1200"/>
              <a:buChar char="○"/>
              <a:defRPr sz="1100">
                <a:latin typeface="Josefin Slab"/>
                <a:ea typeface="Josefin Slab"/>
                <a:cs typeface="Josefin Slab"/>
                <a:sym typeface="Josefin Slab"/>
              </a:defRPr>
            </a:lvl5pPr>
            <a:lvl6pPr lvl="5" algn="ctr" rtl="0">
              <a:lnSpc>
                <a:spcPct val="100000"/>
              </a:lnSpc>
              <a:spcBef>
                <a:spcPts val="0"/>
              </a:spcBef>
              <a:spcAft>
                <a:spcPts val="0"/>
              </a:spcAft>
              <a:buClr>
                <a:schemeClr val="dk1"/>
              </a:buClr>
              <a:buSzPts val="1200"/>
              <a:buChar char="■"/>
              <a:defRPr sz="1100">
                <a:latin typeface="Josefin Slab"/>
                <a:ea typeface="Josefin Slab"/>
                <a:cs typeface="Josefin Slab"/>
                <a:sym typeface="Josefin Slab"/>
              </a:defRPr>
            </a:lvl6pPr>
            <a:lvl7pPr lvl="6" algn="ctr" rtl="0">
              <a:lnSpc>
                <a:spcPct val="100000"/>
              </a:lnSpc>
              <a:spcBef>
                <a:spcPts val="0"/>
              </a:spcBef>
              <a:spcAft>
                <a:spcPts val="0"/>
              </a:spcAft>
              <a:buClr>
                <a:schemeClr val="dk1"/>
              </a:buClr>
              <a:buSzPts val="1200"/>
              <a:buChar char="●"/>
              <a:defRPr sz="1100">
                <a:latin typeface="Josefin Slab"/>
                <a:ea typeface="Josefin Slab"/>
                <a:cs typeface="Josefin Slab"/>
                <a:sym typeface="Josefin Slab"/>
              </a:defRPr>
            </a:lvl7pPr>
            <a:lvl8pPr lvl="7" algn="ctr" rtl="0">
              <a:lnSpc>
                <a:spcPct val="100000"/>
              </a:lnSpc>
              <a:spcBef>
                <a:spcPts val="0"/>
              </a:spcBef>
              <a:spcAft>
                <a:spcPts val="0"/>
              </a:spcAft>
              <a:buClr>
                <a:schemeClr val="dk1"/>
              </a:buClr>
              <a:buSzPts val="1200"/>
              <a:buChar char="○"/>
              <a:defRPr sz="1100">
                <a:latin typeface="Josefin Slab"/>
                <a:ea typeface="Josefin Slab"/>
                <a:cs typeface="Josefin Slab"/>
                <a:sym typeface="Josefin Slab"/>
              </a:defRPr>
            </a:lvl8pPr>
            <a:lvl9pPr lvl="8" algn="ctr" rtl="0">
              <a:lnSpc>
                <a:spcPct val="100000"/>
              </a:lnSpc>
              <a:spcBef>
                <a:spcPts val="0"/>
              </a:spcBef>
              <a:spcAft>
                <a:spcPts val="0"/>
              </a:spcAft>
              <a:buClr>
                <a:schemeClr val="dk1"/>
              </a:buClr>
              <a:buSzPts val="1200"/>
              <a:buChar char="■"/>
              <a:defRPr sz="1100">
                <a:latin typeface="Josefin Slab"/>
                <a:ea typeface="Josefin Slab"/>
                <a:cs typeface="Josefin Slab"/>
                <a:sym typeface="Josefin Slab"/>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CUSTOM_2">
    <p:spTree>
      <p:nvGrpSpPr>
        <p:cNvPr id="1" name="Shape 82"/>
        <p:cNvGrpSpPr/>
        <p:nvPr/>
      </p:nvGrpSpPr>
      <p:grpSpPr>
        <a:xfrm>
          <a:off x="0" y="0"/>
          <a:ext cx="0" cy="0"/>
          <a:chOff x="0" y="0"/>
          <a:chExt cx="0" cy="0"/>
        </a:xfrm>
      </p:grpSpPr>
      <p:sp>
        <p:nvSpPr>
          <p:cNvPr id="83" name="Google Shape;83;p17"/>
          <p:cNvSpPr txBox="1">
            <a:spLocks noGrp="1"/>
          </p:cNvSpPr>
          <p:nvPr>
            <p:ph type="subTitle" idx="1"/>
          </p:nvPr>
        </p:nvSpPr>
        <p:spPr>
          <a:xfrm flipH="1">
            <a:off x="457200" y="1447325"/>
            <a:ext cx="3642000" cy="445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Font typeface="Elsie Swash Caps"/>
              <a:buNone/>
              <a:defRPr sz="1800">
                <a:solidFill>
                  <a:schemeClr val="dk1"/>
                </a:solidFill>
                <a:latin typeface="Elsie Swash Caps"/>
                <a:ea typeface="Elsie Swash Caps"/>
                <a:cs typeface="Elsie Swash Caps"/>
                <a:sym typeface="Elsie Swash Caps"/>
              </a:defRPr>
            </a:lvl1pPr>
            <a:lvl2pPr lvl="1"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2pPr>
            <a:lvl3pPr lvl="2"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3pPr>
            <a:lvl4pPr lvl="3"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4pPr>
            <a:lvl5pPr lvl="4"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5pPr>
            <a:lvl6pPr lvl="5"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6pPr>
            <a:lvl7pPr lvl="6"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7pPr>
            <a:lvl8pPr lvl="7"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8pPr>
            <a:lvl9pPr lvl="8"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9pPr>
          </a:lstStyle>
          <a:p>
            <a:endParaRPr/>
          </a:p>
        </p:txBody>
      </p:sp>
      <p:sp>
        <p:nvSpPr>
          <p:cNvPr id="84" name="Google Shape;84;p17"/>
          <p:cNvSpPr txBox="1">
            <a:spLocks noGrp="1"/>
          </p:cNvSpPr>
          <p:nvPr>
            <p:ph type="subTitle" idx="2"/>
          </p:nvPr>
        </p:nvSpPr>
        <p:spPr>
          <a:xfrm flipH="1">
            <a:off x="457275" y="1772357"/>
            <a:ext cx="3642000" cy="73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Josefin Slab"/>
              <a:buNone/>
              <a:defRPr sz="1400">
                <a:solidFill>
                  <a:schemeClr val="dk1"/>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5" name="Google Shape;85;p17"/>
          <p:cNvSpPr txBox="1">
            <a:spLocks noGrp="1"/>
          </p:cNvSpPr>
          <p:nvPr>
            <p:ph type="subTitle" idx="3"/>
          </p:nvPr>
        </p:nvSpPr>
        <p:spPr>
          <a:xfrm flipH="1">
            <a:off x="5044800" y="1456444"/>
            <a:ext cx="22854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lsie Swash Caps"/>
              <a:buNone/>
              <a:defRPr sz="1800">
                <a:solidFill>
                  <a:schemeClr val="dk1"/>
                </a:solidFill>
                <a:latin typeface="Elsie Swash Caps"/>
                <a:ea typeface="Elsie Swash Caps"/>
                <a:cs typeface="Elsie Swash Caps"/>
                <a:sym typeface="Elsie Swash Caps"/>
              </a:defRPr>
            </a:lvl1pPr>
            <a:lvl2pPr lvl="1"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2pPr>
            <a:lvl3pPr lvl="2"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3pPr>
            <a:lvl4pPr lvl="3"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4pPr>
            <a:lvl5pPr lvl="4"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5pPr>
            <a:lvl6pPr lvl="5"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6pPr>
            <a:lvl7pPr lvl="6"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7pPr>
            <a:lvl8pPr lvl="7"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8pPr>
            <a:lvl9pPr lvl="8"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9pPr>
          </a:lstStyle>
          <a:p>
            <a:endParaRPr/>
          </a:p>
        </p:txBody>
      </p:sp>
      <p:sp>
        <p:nvSpPr>
          <p:cNvPr id="86" name="Google Shape;86;p17"/>
          <p:cNvSpPr txBox="1">
            <a:spLocks noGrp="1"/>
          </p:cNvSpPr>
          <p:nvPr>
            <p:ph type="subTitle" idx="4"/>
          </p:nvPr>
        </p:nvSpPr>
        <p:spPr>
          <a:xfrm flipH="1">
            <a:off x="5044800" y="1781469"/>
            <a:ext cx="3642000" cy="7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sz="1400">
                <a:solidFill>
                  <a:schemeClr val="dk1"/>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cxnSp>
        <p:nvCxnSpPr>
          <p:cNvPr id="87" name="Google Shape;87;p17"/>
          <p:cNvCxnSpPr/>
          <p:nvPr/>
        </p:nvCxnSpPr>
        <p:spPr>
          <a:xfrm rot="10800000">
            <a:off x="4492650" y="1082525"/>
            <a:ext cx="158700" cy="0"/>
          </a:xfrm>
          <a:prstGeom prst="straightConnector1">
            <a:avLst/>
          </a:prstGeom>
          <a:noFill/>
          <a:ln w="19050" cap="flat" cmpd="sng">
            <a:solidFill>
              <a:schemeClr val="dk1"/>
            </a:solidFill>
            <a:prstDash val="solid"/>
            <a:round/>
            <a:headEnd type="none" w="med" len="med"/>
            <a:tailEnd type="none" w="med" len="med"/>
          </a:ln>
        </p:spPr>
      </p:cxnSp>
      <p:sp>
        <p:nvSpPr>
          <p:cNvPr id="88" name="Google Shape;88;p1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5">
  <p:cSld name="CUSTOM_9">
    <p:spTree>
      <p:nvGrpSpPr>
        <p:cNvPr id="1" name="Shape 164"/>
        <p:cNvGrpSpPr/>
        <p:nvPr/>
      </p:nvGrpSpPr>
      <p:grpSpPr>
        <a:xfrm>
          <a:off x="0" y="0"/>
          <a:ext cx="0" cy="0"/>
          <a:chOff x="0" y="0"/>
          <a:chExt cx="0" cy="0"/>
        </a:xfrm>
      </p:grpSpPr>
      <p:cxnSp>
        <p:nvCxnSpPr>
          <p:cNvPr id="165" name="Google Shape;165;p29"/>
          <p:cNvCxnSpPr/>
          <p:nvPr/>
        </p:nvCxnSpPr>
        <p:spPr>
          <a:xfrm rot="10800000">
            <a:off x="4492650" y="1082525"/>
            <a:ext cx="158700" cy="0"/>
          </a:xfrm>
          <a:prstGeom prst="straightConnector1">
            <a:avLst/>
          </a:prstGeom>
          <a:noFill/>
          <a:ln w="19050" cap="flat" cmpd="sng">
            <a:solidFill>
              <a:schemeClr val="dk1"/>
            </a:solidFill>
            <a:prstDash val="solid"/>
            <a:round/>
            <a:headEnd type="none" w="med" len="med"/>
            <a:tailEnd type="none" w="med" len="med"/>
          </a:ln>
        </p:spPr>
      </p:cxnSp>
      <p:sp>
        <p:nvSpPr>
          <p:cNvPr id="166" name="Google Shape;166;p29"/>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7" name="Google Shape;167;p29"/>
          <p:cNvSpPr/>
          <p:nvPr/>
        </p:nvSpPr>
        <p:spPr>
          <a:xfrm>
            <a:off x="0" y="3434800"/>
            <a:ext cx="720000" cy="1216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8">
  <p:cSld name="CUSTOM_22">
    <p:spTree>
      <p:nvGrpSpPr>
        <p:cNvPr id="1" name="Shape 282"/>
        <p:cNvGrpSpPr/>
        <p:nvPr/>
      </p:nvGrpSpPr>
      <p:grpSpPr>
        <a:xfrm>
          <a:off x="0" y="0"/>
          <a:ext cx="0" cy="0"/>
          <a:chOff x="0" y="0"/>
          <a:chExt cx="0" cy="0"/>
        </a:xfrm>
      </p:grpSpPr>
      <p:cxnSp>
        <p:nvCxnSpPr>
          <p:cNvPr id="283" name="Google Shape;283;p48"/>
          <p:cNvCxnSpPr/>
          <p:nvPr/>
        </p:nvCxnSpPr>
        <p:spPr>
          <a:xfrm rot="10800000">
            <a:off x="6513600" y="1082525"/>
            <a:ext cx="158700" cy="0"/>
          </a:xfrm>
          <a:prstGeom prst="straightConnector1">
            <a:avLst/>
          </a:prstGeom>
          <a:noFill/>
          <a:ln w="19050" cap="flat" cmpd="sng">
            <a:solidFill>
              <a:schemeClr val="dk1"/>
            </a:solidFill>
            <a:prstDash val="solid"/>
            <a:round/>
            <a:headEnd type="none" w="med" len="med"/>
            <a:tailEnd type="none" w="med" len="med"/>
          </a:ln>
        </p:spPr>
      </p:cxnSp>
      <p:sp>
        <p:nvSpPr>
          <p:cNvPr id="284" name="Google Shape;284;p48"/>
          <p:cNvSpPr txBox="1">
            <a:spLocks noGrp="1"/>
          </p:cNvSpPr>
          <p:nvPr>
            <p:ph type="title"/>
          </p:nvPr>
        </p:nvSpPr>
        <p:spPr>
          <a:xfrm>
            <a:off x="4495800" y="509825"/>
            <a:ext cx="419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_1">
    <p:spTree>
      <p:nvGrpSpPr>
        <p:cNvPr id="1" name="Shape 352"/>
        <p:cNvGrpSpPr/>
        <p:nvPr/>
      </p:nvGrpSpPr>
      <p:grpSpPr>
        <a:xfrm>
          <a:off x="0" y="0"/>
          <a:ext cx="0" cy="0"/>
          <a:chOff x="0" y="0"/>
          <a:chExt cx="0" cy="0"/>
        </a:xfrm>
      </p:grpSpPr>
      <p:sp>
        <p:nvSpPr>
          <p:cNvPr id="353" name="Google Shape;353;p58"/>
          <p:cNvSpPr/>
          <p:nvPr/>
        </p:nvSpPr>
        <p:spPr>
          <a:xfrm>
            <a:off x="1007000" y="1200600"/>
            <a:ext cx="3150600" cy="3942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109100" y="1217275"/>
            <a:ext cx="6926100" cy="34164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rgbClr val="0C343D"/>
              </a:buClr>
              <a:buSzPts val="1000"/>
              <a:buChar char="●"/>
              <a:defRPr sz="1100"/>
            </a:lvl1pPr>
            <a:lvl2pPr marL="914400" lvl="1" indent="-317500">
              <a:spcBef>
                <a:spcPts val="0"/>
              </a:spcBef>
              <a:spcAft>
                <a:spcPts val="0"/>
              </a:spcAft>
              <a:buClr>
                <a:srgbClr val="0C343D"/>
              </a:buClr>
              <a:buSzPts val="1400"/>
              <a:buFont typeface="Josefin Slab SemiBold"/>
              <a:buChar char="○"/>
              <a:defRPr/>
            </a:lvl2pPr>
            <a:lvl3pPr marL="1371600" lvl="2" indent="-317500">
              <a:spcBef>
                <a:spcPts val="1600"/>
              </a:spcBef>
              <a:spcAft>
                <a:spcPts val="0"/>
              </a:spcAft>
              <a:buClr>
                <a:srgbClr val="0C343D"/>
              </a:buClr>
              <a:buSzPts val="1400"/>
              <a:buFont typeface="Josefin Slab SemiBold"/>
              <a:buChar char="■"/>
              <a:defRPr/>
            </a:lvl3pPr>
            <a:lvl4pPr marL="1828800" lvl="3" indent="-317500">
              <a:spcBef>
                <a:spcPts val="1600"/>
              </a:spcBef>
              <a:spcAft>
                <a:spcPts val="0"/>
              </a:spcAft>
              <a:buClr>
                <a:srgbClr val="0C343D"/>
              </a:buClr>
              <a:buSzPts val="1400"/>
              <a:buFont typeface="Josefin Slab SemiBold"/>
              <a:buChar char="●"/>
              <a:defRPr/>
            </a:lvl4pPr>
            <a:lvl5pPr marL="2286000" lvl="4" indent="-317500">
              <a:spcBef>
                <a:spcPts val="1600"/>
              </a:spcBef>
              <a:spcAft>
                <a:spcPts val="0"/>
              </a:spcAft>
              <a:buClr>
                <a:srgbClr val="0C343D"/>
              </a:buClr>
              <a:buSzPts val="1400"/>
              <a:buFont typeface="Josefin Slab SemiBold"/>
              <a:buChar char="○"/>
              <a:defRPr/>
            </a:lvl5pPr>
            <a:lvl6pPr marL="2743200" lvl="5" indent="-317500">
              <a:spcBef>
                <a:spcPts val="1600"/>
              </a:spcBef>
              <a:spcAft>
                <a:spcPts val="0"/>
              </a:spcAft>
              <a:buClr>
                <a:srgbClr val="0C343D"/>
              </a:buClr>
              <a:buSzPts val="1400"/>
              <a:buFont typeface="Josefin Slab SemiBold"/>
              <a:buChar char="■"/>
              <a:defRPr/>
            </a:lvl6pPr>
            <a:lvl7pPr marL="3200400" lvl="6" indent="-317500">
              <a:spcBef>
                <a:spcPts val="1600"/>
              </a:spcBef>
              <a:spcAft>
                <a:spcPts val="0"/>
              </a:spcAft>
              <a:buClr>
                <a:srgbClr val="0C343D"/>
              </a:buClr>
              <a:buSzPts val="1400"/>
              <a:buFont typeface="Josefin Slab SemiBold"/>
              <a:buChar char="●"/>
              <a:defRPr/>
            </a:lvl7pPr>
            <a:lvl8pPr marL="3657600" lvl="7" indent="-317500">
              <a:spcBef>
                <a:spcPts val="1600"/>
              </a:spcBef>
              <a:spcAft>
                <a:spcPts val="0"/>
              </a:spcAft>
              <a:buClr>
                <a:srgbClr val="0C343D"/>
              </a:buClr>
              <a:buSzPts val="1400"/>
              <a:buFont typeface="Josefin Slab SemiBold"/>
              <a:buChar char="○"/>
              <a:defRPr/>
            </a:lvl8pPr>
            <a:lvl9pPr marL="4114800" lvl="8" indent="-317500">
              <a:spcBef>
                <a:spcPts val="1600"/>
              </a:spcBef>
              <a:spcAft>
                <a:spcPts val="1600"/>
              </a:spcAft>
              <a:buClr>
                <a:srgbClr val="0C343D"/>
              </a:buClr>
              <a:buSzPts val="1400"/>
              <a:buFont typeface="Josefin Slab SemiBold"/>
              <a:buChar char="■"/>
              <a:defRPr/>
            </a:lvl9pPr>
          </a:lstStyle>
          <a:p>
            <a:endParaRPr/>
          </a:p>
        </p:txBody>
      </p:sp>
      <p:cxnSp>
        <p:nvCxnSpPr>
          <p:cNvPr id="18" name="Google Shape;18;p4"/>
          <p:cNvCxnSpPr/>
          <p:nvPr/>
        </p:nvCxnSpPr>
        <p:spPr>
          <a:xfrm rot="10800000">
            <a:off x="4492650" y="1082525"/>
            <a:ext cx="158700" cy="0"/>
          </a:xfrm>
          <a:prstGeom prst="straightConnector1">
            <a:avLst/>
          </a:prstGeom>
          <a:noFill/>
          <a:ln w="19050" cap="flat" cmpd="sng">
            <a:solidFill>
              <a:schemeClr val="dk1"/>
            </a:solidFill>
            <a:prstDash val="solid"/>
            <a:round/>
            <a:headEnd type="none" w="med" len="med"/>
            <a:tailEnd type="none" w="med" len="med"/>
          </a:ln>
        </p:spPr>
      </p:cxnSp>
      <p:sp>
        <p:nvSpPr>
          <p:cNvPr id="19" name="Google Shape;19;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ubTitle" idx="1"/>
          </p:nvPr>
        </p:nvSpPr>
        <p:spPr>
          <a:xfrm flipH="1">
            <a:off x="2853325" y="1391307"/>
            <a:ext cx="2285400" cy="445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lsie Swash Caps"/>
              <a:buNone/>
              <a:defRPr sz="1800">
                <a:solidFill>
                  <a:schemeClr val="dk1"/>
                </a:solidFill>
                <a:latin typeface="Elsie Swash Caps"/>
                <a:ea typeface="Elsie Swash Caps"/>
                <a:cs typeface="Elsie Swash Caps"/>
                <a:sym typeface="Elsie Swash Caps"/>
              </a:defRPr>
            </a:lvl1pPr>
            <a:lvl2pPr lvl="1"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2pPr>
            <a:lvl3pPr lvl="2"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3pPr>
            <a:lvl4pPr lvl="3"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4pPr>
            <a:lvl5pPr lvl="4"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5pPr>
            <a:lvl6pPr lvl="5"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6pPr>
            <a:lvl7pPr lvl="6"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7pPr>
            <a:lvl8pPr lvl="7"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8pPr>
            <a:lvl9pPr lvl="8"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9pPr>
          </a:lstStyle>
          <a:p>
            <a:endParaRPr/>
          </a:p>
        </p:txBody>
      </p:sp>
      <p:sp>
        <p:nvSpPr>
          <p:cNvPr id="22" name="Google Shape;22;p5"/>
          <p:cNvSpPr txBox="1">
            <a:spLocks noGrp="1"/>
          </p:cNvSpPr>
          <p:nvPr>
            <p:ph type="subTitle" idx="2"/>
          </p:nvPr>
        </p:nvSpPr>
        <p:spPr>
          <a:xfrm flipH="1">
            <a:off x="1496725" y="1716332"/>
            <a:ext cx="3642000" cy="73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Josefin Slab"/>
              <a:buNone/>
              <a:defRPr sz="1400">
                <a:solidFill>
                  <a:schemeClr val="dk1"/>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3" name="Google Shape;23;p5"/>
          <p:cNvSpPr txBox="1">
            <a:spLocks noGrp="1"/>
          </p:cNvSpPr>
          <p:nvPr>
            <p:ph type="subTitle" idx="3"/>
          </p:nvPr>
        </p:nvSpPr>
        <p:spPr>
          <a:xfrm flipH="1">
            <a:off x="720025" y="3074257"/>
            <a:ext cx="22854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lsie Swash Caps"/>
              <a:buNone/>
              <a:defRPr sz="1800">
                <a:solidFill>
                  <a:schemeClr val="dk1"/>
                </a:solidFill>
                <a:latin typeface="Elsie Swash Caps"/>
                <a:ea typeface="Elsie Swash Caps"/>
                <a:cs typeface="Elsie Swash Caps"/>
                <a:sym typeface="Elsie Swash Caps"/>
              </a:defRPr>
            </a:lvl1pPr>
            <a:lvl2pPr lvl="1"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2pPr>
            <a:lvl3pPr lvl="2"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3pPr>
            <a:lvl4pPr lvl="3"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4pPr>
            <a:lvl5pPr lvl="4"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5pPr>
            <a:lvl6pPr lvl="5"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6pPr>
            <a:lvl7pPr lvl="6"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7pPr>
            <a:lvl8pPr lvl="7"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8pPr>
            <a:lvl9pPr lvl="8" algn="ctr" rtl="0">
              <a:lnSpc>
                <a:spcPct val="100000"/>
              </a:lnSpc>
              <a:spcBef>
                <a:spcPts val="0"/>
              </a:spcBef>
              <a:spcAft>
                <a:spcPts val="0"/>
              </a:spcAft>
              <a:buSzPts val="1400"/>
              <a:buFont typeface="Elsie Swash Caps"/>
              <a:buNone/>
              <a:defRPr sz="1400" b="1">
                <a:latin typeface="Elsie Swash Caps"/>
                <a:ea typeface="Elsie Swash Caps"/>
                <a:cs typeface="Elsie Swash Caps"/>
                <a:sym typeface="Elsie Swash Caps"/>
              </a:defRPr>
            </a:lvl9pPr>
          </a:lstStyle>
          <a:p>
            <a:endParaRPr/>
          </a:p>
        </p:txBody>
      </p:sp>
      <p:sp>
        <p:nvSpPr>
          <p:cNvPr id="24" name="Google Shape;24;p5"/>
          <p:cNvSpPr txBox="1">
            <a:spLocks noGrp="1"/>
          </p:cNvSpPr>
          <p:nvPr>
            <p:ph type="subTitle" idx="4"/>
          </p:nvPr>
        </p:nvSpPr>
        <p:spPr>
          <a:xfrm flipH="1">
            <a:off x="720025" y="3399282"/>
            <a:ext cx="3642000" cy="7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Josefin Slab"/>
              <a:buNone/>
              <a:defRPr sz="1400">
                <a:solidFill>
                  <a:schemeClr val="dk1"/>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cxnSp>
        <p:nvCxnSpPr>
          <p:cNvPr id="25" name="Google Shape;25;p5"/>
          <p:cNvCxnSpPr/>
          <p:nvPr/>
        </p:nvCxnSpPr>
        <p:spPr>
          <a:xfrm rot="10800000">
            <a:off x="4492650" y="1082525"/>
            <a:ext cx="158700" cy="0"/>
          </a:xfrm>
          <a:prstGeom prst="straightConnector1">
            <a:avLst/>
          </a:prstGeom>
          <a:noFill/>
          <a:ln w="19050" cap="flat" cmpd="sng">
            <a:solidFill>
              <a:schemeClr val="dk1"/>
            </a:solidFill>
            <a:prstDash val="solid"/>
            <a:round/>
            <a:headEnd type="none" w="med" len="med"/>
            <a:tailEnd type="none" w="med" len="med"/>
          </a:ln>
        </p:spPr>
      </p:cxnSp>
      <p:sp>
        <p:nvSpPr>
          <p:cNvPr id="26" name="Google Shape;26;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cxnSp>
        <p:nvCxnSpPr>
          <p:cNvPr id="28" name="Google Shape;28;p6"/>
          <p:cNvCxnSpPr/>
          <p:nvPr/>
        </p:nvCxnSpPr>
        <p:spPr>
          <a:xfrm rot="10800000">
            <a:off x="4492650" y="1082525"/>
            <a:ext cx="158700" cy="0"/>
          </a:xfrm>
          <a:prstGeom prst="straightConnector1">
            <a:avLst/>
          </a:prstGeom>
          <a:noFill/>
          <a:ln w="19050" cap="flat" cmpd="sng">
            <a:solidFill>
              <a:schemeClr val="dk1"/>
            </a:solidFill>
            <a:prstDash val="solid"/>
            <a:round/>
            <a:headEnd type="none" w="med" len="med"/>
            <a:tailEnd type="none" w="med" len="med"/>
          </a:ln>
        </p:spPr>
      </p:cxnSp>
      <p:sp>
        <p:nvSpPr>
          <p:cNvPr id="29" name="Google Shape;29;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a:off x="0" y="2571750"/>
            <a:ext cx="8423700" cy="207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txBox="1">
            <a:spLocks noGrp="1"/>
          </p:cNvSpPr>
          <p:nvPr>
            <p:ph type="subTitle" idx="1"/>
          </p:nvPr>
        </p:nvSpPr>
        <p:spPr>
          <a:xfrm>
            <a:off x="4619300" y="2630000"/>
            <a:ext cx="3367800" cy="104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33" name="Google Shape;33;p7"/>
          <p:cNvSpPr txBox="1">
            <a:spLocks noGrp="1"/>
          </p:cNvSpPr>
          <p:nvPr>
            <p:ph type="title"/>
          </p:nvPr>
        </p:nvSpPr>
        <p:spPr>
          <a:xfrm>
            <a:off x="4619350" y="920700"/>
            <a:ext cx="3367800" cy="142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4800">
                <a:solidFill>
                  <a:schemeClr val="dk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2408850" y="1426600"/>
            <a:ext cx="4326300" cy="213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283100"/>
            <a:ext cx="8520600" cy="1639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2547700" y="2980475"/>
            <a:ext cx="4048500" cy="570000"/>
          </a:xfrm>
          <a:prstGeom prst="rect">
            <a:avLst/>
          </a:prstGeom>
        </p:spPr>
        <p:txBody>
          <a:bodyPr spcFirstLastPara="1" wrap="square" lIns="91425" tIns="91425" rIns="91425" bIns="91425" anchor="t" anchorCtr="0">
            <a:noAutofit/>
          </a:bodyPr>
          <a:lstStyle>
            <a:lvl1pPr marL="457200" lvl="0" indent="-304800" algn="ctr">
              <a:lnSpc>
                <a:spcPct val="100000"/>
              </a:lnSpc>
              <a:spcBef>
                <a:spcPts val="0"/>
              </a:spcBef>
              <a:spcAft>
                <a:spcPts val="0"/>
              </a:spcAft>
              <a:buSzPts val="1200"/>
              <a:buChar char="●"/>
              <a:defRPr sz="1400">
                <a:solidFill>
                  <a:schemeClr val="dk1"/>
                </a:solidFill>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2">
  <p:cSld name="CUSTOM">
    <p:spTree>
      <p:nvGrpSpPr>
        <p:cNvPr id="1" name="Shape 64"/>
        <p:cNvGrpSpPr/>
        <p:nvPr/>
      </p:nvGrpSpPr>
      <p:grpSpPr>
        <a:xfrm>
          <a:off x="0" y="0"/>
          <a:ext cx="0" cy="0"/>
          <a:chOff x="0" y="0"/>
          <a:chExt cx="0" cy="0"/>
        </a:xfrm>
      </p:grpSpPr>
      <p:sp>
        <p:nvSpPr>
          <p:cNvPr id="65" name="Google Shape;65;p14"/>
          <p:cNvSpPr/>
          <p:nvPr/>
        </p:nvSpPr>
        <p:spPr>
          <a:xfrm>
            <a:off x="0" y="0"/>
            <a:ext cx="4379400" cy="5188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 name="Google Shape;66;p14"/>
          <p:cNvSpPr/>
          <p:nvPr/>
        </p:nvSpPr>
        <p:spPr>
          <a:xfrm>
            <a:off x="8364175" y="0"/>
            <a:ext cx="855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 name="Google Shape;67;p14"/>
          <p:cNvSpPr txBox="1">
            <a:spLocks noGrp="1"/>
          </p:cNvSpPr>
          <p:nvPr>
            <p:ph type="title"/>
          </p:nvPr>
        </p:nvSpPr>
        <p:spPr>
          <a:xfrm>
            <a:off x="901713" y="1776423"/>
            <a:ext cx="34770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lt2"/>
              </a:buClr>
              <a:buSzPts val="800"/>
              <a:buNone/>
              <a:defRPr sz="2400" i="0">
                <a:solidFill>
                  <a:schemeClr val="lt2"/>
                </a:solidFill>
              </a:defRPr>
            </a:lvl1pPr>
            <a:lvl2pPr lvl="1" rtl="0">
              <a:spcBef>
                <a:spcPts val="0"/>
              </a:spcBef>
              <a:spcAft>
                <a:spcPts val="0"/>
              </a:spcAft>
              <a:buClr>
                <a:schemeClr val="lt2"/>
              </a:buClr>
              <a:buSzPts val="1400"/>
              <a:buNone/>
              <a:defRPr sz="1400">
                <a:solidFill>
                  <a:schemeClr val="lt2"/>
                </a:solidFill>
              </a:defRPr>
            </a:lvl2pPr>
            <a:lvl3pPr lvl="2" rtl="0">
              <a:spcBef>
                <a:spcPts val="0"/>
              </a:spcBef>
              <a:spcAft>
                <a:spcPts val="0"/>
              </a:spcAft>
              <a:buClr>
                <a:schemeClr val="lt2"/>
              </a:buClr>
              <a:buSzPts val="1400"/>
              <a:buNone/>
              <a:defRPr sz="1400">
                <a:solidFill>
                  <a:schemeClr val="lt2"/>
                </a:solidFill>
              </a:defRPr>
            </a:lvl3pPr>
            <a:lvl4pPr lvl="3" rtl="0">
              <a:spcBef>
                <a:spcPts val="0"/>
              </a:spcBef>
              <a:spcAft>
                <a:spcPts val="0"/>
              </a:spcAft>
              <a:buClr>
                <a:schemeClr val="lt2"/>
              </a:buClr>
              <a:buSzPts val="1400"/>
              <a:buNone/>
              <a:defRPr sz="1400">
                <a:solidFill>
                  <a:schemeClr val="lt2"/>
                </a:solidFill>
              </a:defRPr>
            </a:lvl4pPr>
            <a:lvl5pPr lvl="4" rtl="0">
              <a:spcBef>
                <a:spcPts val="0"/>
              </a:spcBef>
              <a:spcAft>
                <a:spcPts val="0"/>
              </a:spcAft>
              <a:buClr>
                <a:schemeClr val="lt2"/>
              </a:buClr>
              <a:buSzPts val="1400"/>
              <a:buNone/>
              <a:defRPr sz="1400">
                <a:solidFill>
                  <a:schemeClr val="lt2"/>
                </a:solidFill>
              </a:defRPr>
            </a:lvl5pPr>
            <a:lvl6pPr lvl="5" rtl="0">
              <a:spcBef>
                <a:spcPts val="0"/>
              </a:spcBef>
              <a:spcAft>
                <a:spcPts val="0"/>
              </a:spcAft>
              <a:buClr>
                <a:schemeClr val="lt2"/>
              </a:buClr>
              <a:buSzPts val="1400"/>
              <a:buNone/>
              <a:defRPr sz="1400">
                <a:solidFill>
                  <a:schemeClr val="lt2"/>
                </a:solidFill>
              </a:defRPr>
            </a:lvl6pPr>
            <a:lvl7pPr lvl="6" rtl="0">
              <a:spcBef>
                <a:spcPts val="0"/>
              </a:spcBef>
              <a:spcAft>
                <a:spcPts val="0"/>
              </a:spcAft>
              <a:buClr>
                <a:schemeClr val="lt2"/>
              </a:buClr>
              <a:buSzPts val="1400"/>
              <a:buNone/>
              <a:defRPr sz="1400">
                <a:solidFill>
                  <a:schemeClr val="lt2"/>
                </a:solidFill>
              </a:defRPr>
            </a:lvl7pPr>
            <a:lvl8pPr lvl="7" rtl="0">
              <a:spcBef>
                <a:spcPts val="0"/>
              </a:spcBef>
              <a:spcAft>
                <a:spcPts val="0"/>
              </a:spcAft>
              <a:buClr>
                <a:schemeClr val="lt2"/>
              </a:buClr>
              <a:buSzPts val="1400"/>
              <a:buNone/>
              <a:defRPr sz="1400">
                <a:solidFill>
                  <a:schemeClr val="lt2"/>
                </a:solidFill>
              </a:defRPr>
            </a:lvl8pPr>
            <a:lvl9pPr lvl="8" rtl="0">
              <a:spcBef>
                <a:spcPts val="0"/>
              </a:spcBef>
              <a:spcAft>
                <a:spcPts val="0"/>
              </a:spcAft>
              <a:buClr>
                <a:schemeClr val="lt2"/>
              </a:buClr>
              <a:buSzPts val="1400"/>
              <a:buNone/>
              <a:defRPr sz="1400">
                <a:solidFill>
                  <a:schemeClr val="lt2"/>
                </a:solidFill>
              </a:defRPr>
            </a:lvl9pPr>
          </a:lstStyle>
          <a:p>
            <a:endParaRPr/>
          </a:p>
        </p:txBody>
      </p:sp>
      <p:sp>
        <p:nvSpPr>
          <p:cNvPr id="68" name="Google Shape;68;p14"/>
          <p:cNvSpPr txBox="1">
            <a:spLocks noGrp="1"/>
          </p:cNvSpPr>
          <p:nvPr>
            <p:ph type="subTitle" idx="1"/>
          </p:nvPr>
        </p:nvSpPr>
        <p:spPr>
          <a:xfrm>
            <a:off x="901525" y="1927050"/>
            <a:ext cx="34770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a:endParaRPr/>
          </a:p>
        </p:txBody>
      </p:sp>
      <p:sp>
        <p:nvSpPr>
          <p:cNvPr id="69" name="Google Shape;69;p14"/>
          <p:cNvSpPr txBox="1">
            <a:spLocks noGrp="1"/>
          </p:cNvSpPr>
          <p:nvPr>
            <p:ph type="title" idx="2"/>
          </p:nvPr>
        </p:nvSpPr>
        <p:spPr>
          <a:xfrm>
            <a:off x="4765463" y="1600075"/>
            <a:ext cx="3477000" cy="421500"/>
          </a:xfrm>
          <a:prstGeom prst="rect">
            <a:avLst/>
          </a:prstGeom>
          <a:noFill/>
          <a:ln>
            <a:noFill/>
          </a:ln>
        </p:spPr>
        <p:txBody>
          <a:bodyPr spcFirstLastPara="1" wrap="square" lIns="0" tIns="0" rIns="0" bIns="0" anchor="ctr" anchorCtr="0">
            <a:noAutofit/>
          </a:bodyPr>
          <a:lstStyle>
            <a:lvl1pPr marR="72000" lvl="0" algn="r" rtl="0">
              <a:spcBef>
                <a:spcPts val="0"/>
              </a:spcBef>
              <a:spcAft>
                <a:spcPts val="0"/>
              </a:spcAft>
              <a:buClr>
                <a:schemeClr val="accent3"/>
              </a:buClr>
              <a:buSzPts val="1800"/>
              <a:buNone/>
              <a:defRPr sz="2400" i="0">
                <a:solidFill>
                  <a:schemeClr val="accent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0" name="Google Shape;70;p14"/>
          <p:cNvSpPr txBox="1">
            <a:spLocks noGrp="1"/>
          </p:cNvSpPr>
          <p:nvPr>
            <p:ph type="subTitle" idx="3"/>
          </p:nvPr>
        </p:nvSpPr>
        <p:spPr>
          <a:xfrm>
            <a:off x="4765450" y="1927050"/>
            <a:ext cx="34770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1600"/>
              </a:spcBef>
              <a:spcAft>
                <a:spcPts val="0"/>
              </a:spcAft>
              <a:buNone/>
              <a:defRPr>
                <a:solidFill>
                  <a:schemeClr val="dk1"/>
                </a:solidFill>
              </a:defRPr>
            </a:lvl2pPr>
            <a:lvl3pPr lvl="2" algn="r" rtl="0">
              <a:lnSpc>
                <a:spcPct val="100000"/>
              </a:lnSpc>
              <a:spcBef>
                <a:spcPts val="1600"/>
              </a:spcBef>
              <a:spcAft>
                <a:spcPts val="0"/>
              </a:spcAft>
              <a:buNone/>
              <a:defRPr>
                <a:solidFill>
                  <a:schemeClr val="dk1"/>
                </a:solidFill>
              </a:defRPr>
            </a:lvl3pPr>
            <a:lvl4pPr lvl="3" algn="r" rtl="0">
              <a:lnSpc>
                <a:spcPct val="100000"/>
              </a:lnSpc>
              <a:spcBef>
                <a:spcPts val="1600"/>
              </a:spcBef>
              <a:spcAft>
                <a:spcPts val="0"/>
              </a:spcAft>
              <a:buNone/>
              <a:defRPr>
                <a:solidFill>
                  <a:schemeClr val="dk1"/>
                </a:solidFill>
              </a:defRPr>
            </a:lvl4pPr>
            <a:lvl5pPr lvl="4" algn="r" rtl="0">
              <a:lnSpc>
                <a:spcPct val="100000"/>
              </a:lnSpc>
              <a:spcBef>
                <a:spcPts val="1600"/>
              </a:spcBef>
              <a:spcAft>
                <a:spcPts val="0"/>
              </a:spcAft>
              <a:buNone/>
              <a:defRPr>
                <a:solidFill>
                  <a:schemeClr val="dk1"/>
                </a:solidFill>
              </a:defRPr>
            </a:lvl5pPr>
            <a:lvl6pPr lvl="5" algn="r" rtl="0">
              <a:lnSpc>
                <a:spcPct val="100000"/>
              </a:lnSpc>
              <a:spcBef>
                <a:spcPts val="1600"/>
              </a:spcBef>
              <a:spcAft>
                <a:spcPts val="0"/>
              </a:spcAft>
              <a:buNone/>
              <a:defRPr>
                <a:solidFill>
                  <a:schemeClr val="dk1"/>
                </a:solidFill>
              </a:defRPr>
            </a:lvl6pPr>
            <a:lvl7pPr lvl="6" algn="r" rtl="0">
              <a:lnSpc>
                <a:spcPct val="100000"/>
              </a:lnSpc>
              <a:spcBef>
                <a:spcPts val="1600"/>
              </a:spcBef>
              <a:spcAft>
                <a:spcPts val="0"/>
              </a:spcAft>
              <a:buNone/>
              <a:defRPr>
                <a:solidFill>
                  <a:schemeClr val="dk1"/>
                </a:solidFill>
              </a:defRPr>
            </a:lvl7pPr>
            <a:lvl8pPr lvl="7" algn="r" rtl="0">
              <a:lnSpc>
                <a:spcPct val="100000"/>
              </a:lnSpc>
              <a:spcBef>
                <a:spcPts val="1600"/>
              </a:spcBef>
              <a:spcAft>
                <a:spcPts val="0"/>
              </a:spcAft>
              <a:buNone/>
              <a:defRPr>
                <a:solidFill>
                  <a:schemeClr val="dk1"/>
                </a:solidFill>
              </a:defRPr>
            </a:lvl8pPr>
            <a:lvl9pPr lvl="8" algn="r" rtl="0">
              <a:lnSpc>
                <a:spcPct val="100000"/>
              </a:lnSpc>
              <a:spcBef>
                <a:spcPts val="1600"/>
              </a:spcBef>
              <a:spcAft>
                <a:spcPts val="1600"/>
              </a:spcAft>
              <a:buNone/>
              <a:defRPr>
                <a:solidFill>
                  <a:schemeClr val="dk1"/>
                </a:solidFill>
              </a:defRPr>
            </a:lvl9pPr>
          </a:lstStyle>
          <a:p>
            <a:endParaRPr/>
          </a:p>
        </p:txBody>
      </p:sp>
      <p:sp>
        <p:nvSpPr>
          <p:cNvPr id="71" name="Google Shape;71;p14"/>
          <p:cNvSpPr txBox="1">
            <a:spLocks noGrp="1"/>
          </p:cNvSpPr>
          <p:nvPr>
            <p:ph type="title" idx="4"/>
          </p:nvPr>
        </p:nvSpPr>
        <p:spPr>
          <a:xfrm>
            <a:off x="901713" y="2571775"/>
            <a:ext cx="34770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chemeClr val="lt2"/>
              </a:buClr>
              <a:buSzPts val="1800"/>
              <a:buNone/>
              <a:defRPr sz="2400" i="0">
                <a:solidFill>
                  <a:schemeClr val="lt2"/>
                </a:solidFill>
              </a:defRPr>
            </a:lvl1pPr>
            <a:lvl2pPr lvl="1" rtl="0">
              <a:spcBef>
                <a:spcPts val="0"/>
              </a:spcBef>
              <a:spcAft>
                <a:spcPts val="0"/>
              </a:spcAft>
              <a:buClr>
                <a:schemeClr val="lt2"/>
              </a:buClr>
              <a:buSzPts val="1400"/>
              <a:buNone/>
              <a:defRPr sz="1400">
                <a:solidFill>
                  <a:schemeClr val="lt2"/>
                </a:solidFill>
              </a:defRPr>
            </a:lvl2pPr>
            <a:lvl3pPr lvl="2" rtl="0">
              <a:spcBef>
                <a:spcPts val="0"/>
              </a:spcBef>
              <a:spcAft>
                <a:spcPts val="0"/>
              </a:spcAft>
              <a:buClr>
                <a:schemeClr val="lt2"/>
              </a:buClr>
              <a:buSzPts val="1400"/>
              <a:buNone/>
              <a:defRPr sz="1400">
                <a:solidFill>
                  <a:schemeClr val="lt2"/>
                </a:solidFill>
              </a:defRPr>
            </a:lvl3pPr>
            <a:lvl4pPr lvl="3" rtl="0">
              <a:spcBef>
                <a:spcPts val="0"/>
              </a:spcBef>
              <a:spcAft>
                <a:spcPts val="0"/>
              </a:spcAft>
              <a:buClr>
                <a:schemeClr val="lt2"/>
              </a:buClr>
              <a:buSzPts val="1400"/>
              <a:buNone/>
              <a:defRPr sz="1400">
                <a:solidFill>
                  <a:schemeClr val="lt2"/>
                </a:solidFill>
              </a:defRPr>
            </a:lvl4pPr>
            <a:lvl5pPr lvl="4" rtl="0">
              <a:spcBef>
                <a:spcPts val="0"/>
              </a:spcBef>
              <a:spcAft>
                <a:spcPts val="0"/>
              </a:spcAft>
              <a:buClr>
                <a:schemeClr val="lt2"/>
              </a:buClr>
              <a:buSzPts val="1400"/>
              <a:buNone/>
              <a:defRPr sz="1400">
                <a:solidFill>
                  <a:schemeClr val="lt2"/>
                </a:solidFill>
              </a:defRPr>
            </a:lvl5pPr>
            <a:lvl6pPr lvl="5" rtl="0">
              <a:spcBef>
                <a:spcPts val="0"/>
              </a:spcBef>
              <a:spcAft>
                <a:spcPts val="0"/>
              </a:spcAft>
              <a:buClr>
                <a:schemeClr val="lt2"/>
              </a:buClr>
              <a:buSzPts val="1400"/>
              <a:buNone/>
              <a:defRPr sz="1400">
                <a:solidFill>
                  <a:schemeClr val="lt2"/>
                </a:solidFill>
              </a:defRPr>
            </a:lvl6pPr>
            <a:lvl7pPr lvl="6" rtl="0">
              <a:spcBef>
                <a:spcPts val="0"/>
              </a:spcBef>
              <a:spcAft>
                <a:spcPts val="0"/>
              </a:spcAft>
              <a:buClr>
                <a:schemeClr val="lt2"/>
              </a:buClr>
              <a:buSzPts val="1400"/>
              <a:buNone/>
              <a:defRPr sz="1400">
                <a:solidFill>
                  <a:schemeClr val="lt2"/>
                </a:solidFill>
              </a:defRPr>
            </a:lvl7pPr>
            <a:lvl8pPr lvl="7" rtl="0">
              <a:spcBef>
                <a:spcPts val="0"/>
              </a:spcBef>
              <a:spcAft>
                <a:spcPts val="0"/>
              </a:spcAft>
              <a:buClr>
                <a:schemeClr val="lt2"/>
              </a:buClr>
              <a:buSzPts val="1400"/>
              <a:buNone/>
              <a:defRPr sz="1400">
                <a:solidFill>
                  <a:schemeClr val="lt2"/>
                </a:solidFill>
              </a:defRPr>
            </a:lvl8pPr>
            <a:lvl9pPr lvl="8" rtl="0">
              <a:spcBef>
                <a:spcPts val="0"/>
              </a:spcBef>
              <a:spcAft>
                <a:spcPts val="0"/>
              </a:spcAft>
              <a:buClr>
                <a:schemeClr val="lt2"/>
              </a:buClr>
              <a:buSzPts val="1400"/>
              <a:buNone/>
              <a:defRPr sz="1400">
                <a:solidFill>
                  <a:schemeClr val="lt2"/>
                </a:solidFill>
              </a:defRPr>
            </a:lvl9pPr>
          </a:lstStyle>
          <a:p>
            <a:endParaRPr/>
          </a:p>
        </p:txBody>
      </p:sp>
      <p:sp>
        <p:nvSpPr>
          <p:cNvPr id="72" name="Google Shape;72;p14"/>
          <p:cNvSpPr txBox="1">
            <a:spLocks noGrp="1"/>
          </p:cNvSpPr>
          <p:nvPr>
            <p:ph type="subTitle" idx="5"/>
          </p:nvPr>
        </p:nvSpPr>
        <p:spPr>
          <a:xfrm>
            <a:off x="901525" y="2898725"/>
            <a:ext cx="34770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a:endParaRPr/>
          </a:p>
        </p:txBody>
      </p:sp>
      <p:sp>
        <p:nvSpPr>
          <p:cNvPr id="73" name="Google Shape;73;p14"/>
          <p:cNvSpPr txBox="1">
            <a:spLocks noGrp="1"/>
          </p:cNvSpPr>
          <p:nvPr>
            <p:ph type="title" idx="6"/>
          </p:nvPr>
        </p:nvSpPr>
        <p:spPr>
          <a:xfrm>
            <a:off x="4765463" y="2571750"/>
            <a:ext cx="3477000" cy="421500"/>
          </a:xfrm>
          <a:prstGeom prst="rect">
            <a:avLst/>
          </a:prstGeom>
          <a:noFill/>
          <a:ln>
            <a:noFill/>
          </a:ln>
        </p:spPr>
        <p:txBody>
          <a:bodyPr spcFirstLastPara="1" wrap="square" lIns="0" tIns="0" rIns="0" bIns="0" anchor="ctr" anchorCtr="0">
            <a:noAutofit/>
          </a:bodyPr>
          <a:lstStyle>
            <a:lvl1pPr marR="72000" lvl="0" algn="r" rtl="0">
              <a:spcBef>
                <a:spcPts val="0"/>
              </a:spcBef>
              <a:spcAft>
                <a:spcPts val="0"/>
              </a:spcAft>
              <a:buClr>
                <a:schemeClr val="accent3"/>
              </a:buClr>
              <a:buSzPts val="1800"/>
              <a:buNone/>
              <a:defRPr sz="2400" i="0">
                <a:solidFill>
                  <a:schemeClr val="accent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4" name="Google Shape;74;p14"/>
          <p:cNvSpPr txBox="1">
            <a:spLocks noGrp="1"/>
          </p:cNvSpPr>
          <p:nvPr>
            <p:ph type="subTitle" idx="7"/>
          </p:nvPr>
        </p:nvSpPr>
        <p:spPr>
          <a:xfrm>
            <a:off x="4765450" y="2898725"/>
            <a:ext cx="3477000" cy="644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dk1"/>
                </a:solidFill>
              </a:defRPr>
            </a:lvl1pPr>
            <a:lvl2pPr lvl="1" algn="r" rtl="0">
              <a:spcBef>
                <a:spcPts val="1600"/>
              </a:spcBef>
              <a:spcAft>
                <a:spcPts val="0"/>
              </a:spcAft>
              <a:buNone/>
              <a:defRPr>
                <a:solidFill>
                  <a:schemeClr val="dk1"/>
                </a:solidFill>
              </a:defRPr>
            </a:lvl2pPr>
            <a:lvl3pPr lvl="2" algn="r" rtl="0">
              <a:spcBef>
                <a:spcPts val="1600"/>
              </a:spcBef>
              <a:spcAft>
                <a:spcPts val="0"/>
              </a:spcAft>
              <a:buNone/>
              <a:defRPr>
                <a:solidFill>
                  <a:schemeClr val="dk1"/>
                </a:solidFill>
              </a:defRPr>
            </a:lvl3pPr>
            <a:lvl4pPr lvl="3" algn="r" rtl="0">
              <a:spcBef>
                <a:spcPts val="1600"/>
              </a:spcBef>
              <a:spcAft>
                <a:spcPts val="0"/>
              </a:spcAft>
              <a:buNone/>
              <a:defRPr>
                <a:solidFill>
                  <a:schemeClr val="dk1"/>
                </a:solidFill>
              </a:defRPr>
            </a:lvl4pPr>
            <a:lvl5pPr lvl="4" algn="r" rtl="0">
              <a:spcBef>
                <a:spcPts val="1600"/>
              </a:spcBef>
              <a:spcAft>
                <a:spcPts val="0"/>
              </a:spcAft>
              <a:buNone/>
              <a:defRPr>
                <a:solidFill>
                  <a:schemeClr val="dk1"/>
                </a:solidFill>
              </a:defRPr>
            </a:lvl5pPr>
            <a:lvl6pPr lvl="5" algn="r" rtl="0">
              <a:spcBef>
                <a:spcPts val="1600"/>
              </a:spcBef>
              <a:spcAft>
                <a:spcPts val="0"/>
              </a:spcAft>
              <a:buNone/>
              <a:defRPr>
                <a:solidFill>
                  <a:schemeClr val="dk1"/>
                </a:solidFill>
              </a:defRPr>
            </a:lvl6pPr>
            <a:lvl7pPr lvl="6" algn="r" rtl="0">
              <a:spcBef>
                <a:spcPts val="1600"/>
              </a:spcBef>
              <a:spcAft>
                <a:spcPts val="0"/>
              </a:spcAft>
              <a:buNone/>
              <a:defRPr>
                <a:solidFill>
                  <a:schemeClr val="dk1"/>
                </a:solidFill>
              </a:defRPr>
            </a:lvl7pPr>
            <a:lvl8pPr lvl="7" algn="r" rtl="0">
              <a:spcBef>
                <a:spcPts val="1600"/>
              </a:spcBef>
              <a:spcAft>
                <a:spcPts val="0"/>
              </a:spcAft>
              <a:buNone/>
              <a:defRPr>
                <a:solidFill>
                  <a:schemeClr val="dk1"/>
                </a:solidFill>
              </a:defRPr>
            </a:lvl8pPr>
            <a:lvl9pPr lvl="8" algn="r" rtl="0">
              <a:spcBef>
                <a:spcPts val="1600"/>
              </a:spcBef>
              <a:spcAft>
                <a:spcPts val="1600"/>
              </a:spcAft>
              <a:buNone/>
              <a:defRPr>
                <a:solidFill>
                  <a:schemeClr val="dk1"/>
                </a:solidFill>
              </a:defRPr>
            </a:lvl9pPr>
          </a:lstStyle>
          <a:p>
            <a:endParaRPr/>
          </a:p>
        </p:txBody>
      </p:sp>
      <p:sp>
        <p:nvSpPr>
          <p:cNvPr id="75" name="Google Shape;75;p14"/>
          <p:cNvSpPr/>
          <p:nvPr/>
        </p:nvSpPr>
        <p:spPr>
          <a:xfrm>
            <a:off x="-54575" y="4183750"/>
            <a:ext cx="1009200" cy="100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lsie Swash Caps"/>
              <a:buNone/>
              <a:defRPr sz="2800">
                <a:solidFill>
                  <a:schemeClr val="dk1"/>
                </a:solidFill>
                <a:latin typeface="Elsie Swash Caps"/>
                <a:ea typeface="Elsie Swash Caps"/>
                <a:cs typeface="Elsie Swash Caps"/>
                <a:sym typeface="Elsie Swash Caps"/>
              </a:defRPr>
            </a:lvl1pPr>
            <a:lvl2pPr lvl="1">
              <a:spcBef>
                <a:spcPts val="0"/>
              </a:spcBef>
              <a:spcAft>
                <a:spcPts val="0"/>
              </a:spcAft>
              <a:buClr>
                <a:schemeClr val="dk1"/>
              </a:buClr>
              <a:buSzPts val="2800"/>
              <a:buFont typeface="Elsie Swash Caps"/>
              <a:buNone/>
              <a:defRPr sz="2800">
                <a:solidFill>
                  <a:schemeClr val="dk1"/>
                </a:solidFill>
                <a:latin typeface="Elsie Swash Caps"/>
                <a:ea typeface="Elsie Swash Caps"/>
                <a:cs typeface="Elsie Swash Caps"/>
                <a:sym typeface="Elsie Swash Caps"/>
              </a:defRPr>
            </a:lvl2pPr>
            <a:lvl3pPr lvl="2">
              <a:spcBef>
                <a:spcPts val="0"/>
              </a:spcBef>
              <a:spcAft>
                <a:spcPts val="0"/>
              </a:spcAft>
              <a:buClr>
                <a:schemeClr val="dk1"/>
              </a:buClr>
              <a:buSzPts val="2800"/>
              <a:buFont typeface="Elsie Swash Caps"/>
              <a:buNone/>
              <a:defRPr sz="2800">
                <a:solidFill>
                  <a:schemeClr val="dk1"/>
                </a:solidFill>
                <a:latin typeface="Elsie Swash Caps"/>
                <a:ea typeface="Elsie Swash Caps"/>
                <a:cs typeface="Elsie Swash Caps"/>
                <a:sym typeface="Elsie Swash Caps"/>
              </a:defRPr>
            </a:lvl3pPr>
            <a:lvl4pPr lvl="3">
              <a:spcBef>
                <a:spcPts val="0"/>
              </a:spcBef>
              <a:spcAft>
                <a:spcPts val="0"/>
              </a:spcAft>
              <a:buClr>
                <a:schemeClr val="dk1"/>
              </a:buClr>
              <a:buSzPts val="2800"/>
              <a:buFont typeface="Elsie Swash Caps"/>
              <a:buNone/>
              <a:defRPr sz="2800">
                <a:solidFill>
                  <a:schemeClr val="dk1"/>
                </a:solidFill>
                <a:latin typeface="Elsie Swash Caps"/>
                <a:ea typeface="Elsie Swash Caps"/>
                <a:cs typeface="Elsie Swash Caps"/>
                <a:sym typeface="Elsie Swash Caps"/>
              </a:defRPr>
            </a:lvl4pPr>
            <a:lvl5pPr lvl="4">
              <a:spcBef>
                <a:spcPts val="0"/>
              </a:spcBef>
              <a:spcAft>
                <a:spcPts val="0"/>
              </a:spcAft>
              <a:buClr>
                <a:schemeClr val="dk1"/>
              </a:buClr>
              <a:buSzPts val="2800"/>
              <a:buFont typeface="Elsie Swash Caps"/>
              <a:buNone/>
              <a:defRPr sz="2800">
                <a:solidFill>
                  <a:schemeClr val="dk1"/>
                </a:solidFill>
                <a:latin typeface="Elsie Swash Caps"/>
                <a:ea typeface="Elsie Swash Caps"/>
                <a:cs typeface="Elsie Swash Caps"/>
                <a:sym typeface="Elsie Swash Caps"/>
              </a:defRPr>
            </a:lvl5pPr>
            <a:lvl6pPr lvl="5">
              <a:spcBef>
                <a:spcPts val="0"/>
              </a:spcBef>
              <a:spcAft>
                <a:spcPts val="0"/>
              </a:spcAft>
              <a:buClr>
                <a:schemeClr val="dk1"/>
              </a:buClr>
              <a:buSzPts val="2800"/>
              <a:buFont typeface="Elsie Swash Caps"/>
              <a:buNone/>
              <a:defRPr sz="2800">
                <a:solidFill>
                  <a:schemeClr val="dk1"/>
                </a:solidFill>
                <a:latin typeface="Elsie Swash Caps"/>
                <a:ea typeface="Elsie Swash Caps"/>
                <a:cs typeface="Elsie Swash Caps"/>
                <a:sym typeface="Elsie Swash Caps"/>
              </a:defRPr>
            </a:lvl6pPr>
            <a:lvl7pPr lvl="6">
              <a:spcBef>
                <a:spcPts val="0"/>
              </a:spcBef>
              <a:spcAft>
                <a:spcPts val="0"/>
              </a:spcAft>
              <a:buClr>
                <a:schemeClr val="dk1"/>
              </a:buClr>
              <a:buSzPts val="2800"/>
              <a:buFont typeface="Elsie Swash Caps"/>
              <a:buNone/>
              <a:defRPr sz="2800">
                <a:solidFill>
                  <a:schemeClr val="dk1"/>
                </a:solidFill>
                <a:latin typeface="Elsie Swash Caps"/>
                <a:ea typeface="Elsie Swash Caps"/>
                <a:cs typeface="Elsie Swash Caps"/>
                <a:sym typeface="Elsie Swash Caps"/>
              </a:defRPr>
            </a:lvl7pPr>
            <a:lvl8pPr lvl="7">
              <a:spcBef>
                <a:spcPts val="0"/>
              </a:spcBef>
              <a:spcAft>
                <a:spcPts val="0"/>
              </a:spcAft>
              <a:buClr>
                <a:schemeClr val="dk1"/>
              </a:buClr>
              <a:buSzPts val="2800"/>
              <a:buFont typeface="Elsie Swash Caps"/>
              <a:buNone/>
              <a:defRPr sz="2800">
                <a:solidFill>
                  <a:schemeClr val="dk1"/>
                </a:solidFill>
                <a:latin typeface="Elsie Swash Caps"/>
                <a:ea typeface="Elsie Swash Caps"/>
                <a:cs typeface="Elsie Swash Caps"/>
                <a:sym typeface="Elsie Swash Caps"/>
              </a:defRPr>
            </a:lvl8pPr>
            <a:lvl9pPr lvl="8">
              <a:spcBef>
                <a:spcPts val="0"/>
              </a:spcBef>
              <a:spcAft>
                <a:spcPts val="0"/>
              </a:spcAft>
              <a:buClr>
                <a:schemeClr val="dk1"/>
              </a:buClr>
              <a:buSzPts val="2800"/>
              <a:buFont typeface="Elsie Swash Caps"/>
              <a:buNone/>
              <a:defRPr sz="2800">
                <a:solidFill>
                  <a:schemeClr val="dk1"/>
                </a:solidFill>
                <a:latin typeface="Elsie Swash Caps"/>
                <a:ea typeface="Elsie Swash Caps"/>
                <a:cs typeface="Elsie Swash Caps"/>
                <a:sym typeface="Elsie Swash Cap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Cutive Mono"/>
              <a:buChar char="●"/>
              <a:defRPr sz="1200">
                <a:solidFill>
                  <a:schemeClr val="dk1"/>
                </a:solidFill>
                <a:latin typeface="Cutive Mono"/>
                <a:ea typeface="Cutive Mono"/>
                <a:cs typeface="Cutive Mono"/>
                <a:sym typeface="Cutive Mono"/>
              </a:defRPr>
            </a:lvl1pPr>
            <a:lvl2pPr marL="914400" lvl="1" indent="-304800">
              <a:lnSpc>
                <a:spcPct val="115000"/>
              </a:lnSpc>
              <a:spcBef>
                <a:spcPts val="1600"/>
              </a:spcBef>
              <a:spcAft>
                <a:spcPts val="0"/>
              </a:spcAft>
              <a:buClr>
                <a:schemeClr val="dk1"/>
              </a:buClr>
              <a:buSzPts val="1200"/>
              <a:buFont typeface="Cutive Mono"/>
              <a:buChar char="○"/>
              <a:defRPr sz="1200">
                <a:solidFill>
                  <a:schemeClr val="dk1"/>
                </a:solidFill>
                <a:latin typeface="Cutive Mono"/>
                <a:ea typeface="Cutive Mono"/>
                <a:cs typeface="Cutive Mono"/>
                <a:sym typeface="Cutive Mono"/>
              </a:defRPr>
            </a:lvl2pPr>
            <a:lvl3pPr marL="1371600" lvl="2" indent="-304800">
              <a:lnSpc>
                <a:spcPct val="115000"/>
              </a:lnSpc>
              <a:spcBef>
                <a:spcPts val="1600"/>
              </a:spcBef>
              <a:spcAft>
                <a:spcPts val="0"/>
              </a:spcAft>
              <a:buClr>
                <a:schemeClr val="dk1"/>
              </a:buClr>
              <a:buSzPts val="1200"/>
              <a:buFont typeface="Cutive Mono"/>
              <a:buChar char="■"/>
              <a:defRPr sz="1200">
                <a:solidFill>
                  <a:schemeClr val="dk1"/>
                </a:solidFill>
                <a:latin typeface="Cutive Mono"/>
                <a:ea typeface="Cutive Mono"/>
                <a:cs typeface="Cutive Mono"/>
                <a:sym typeface="Cutive Mono"/>
              </a:defRPr>
            </a:lvl3pPr>
            <a:lvl4pPr marL="1828800" lvl="3" indent="-304800">
              <a:lnSpc>
                <a:spcPct val="115000"/>
              </a:lnSpc>
              <a:spcBef>
                <a:spcPts val="1600"/>
              </a:spcBef>
              <a:spcAft>
                <a:spcPts val="0"/>
              </a:spcAft>
              <a:buClr>
                <a:schemeClr val="dk1"/>
              </a:buClr>
              <a:buSzPts val="1200"/>
              <a:buFont typeface="Cutive Mono"/>
              <a:buChar char="●"/>
              <a:defRPr sz="1200">
                <a:solidFill>
                  <a:schemeClr val="dk1"/>
                </a:solidFill>
                <a:latin typeface="Cutive Mono"/>
                <a:ea typeface="Cutive Mono"/>
                <a:cs typeface="Cutive Mono"/>
                <a:sym typeface="Cutive Mono"/>
              </a:defRPr>
            </a:lvl4pPr>
            <a:lvl5pPr marL="2286000" lvl="4" indent="-304800">
              <a:lnSpc>
                <a:spcPct val="115000"/>
              </a:lnSpc>
              <a:spcBef>
                <a:spcPts val="1600"/>
              </a:spcBef>
              <a:spcAft>
                <a:spcPts val="0"/>
              </a:spcAft>
              <a:buClr>
                <a:schemeClr val="dk1"/>
              </a:buClr>
              <a:buSzPts val="1200"/>
              <a:buFont typeface="Cutive Mono"/>
              <a:buChar char="○"/>
              <a:defRPr sz="1200">
                <a:solidFill>
                  <a:schemeClr val="dk1"/>
                </a:solidFill>
                <a:latin typeface="Cutive Mono"/>
                <a:ea typeface="Cutive Mono"/>
                <a:cs typeface="Cutive Mono"/>
                <a:sym typeface="Cutive Mono"/>
              </a:defRPr>
            </a:lvl5pPr>
            <a:lvl6pPr marL="2743200" lvl="5" indent="-304800">
              <a:lnSpc>
                <a:spcPct val="115000"/>
              </a:lnSpc>
              <a:spcBef>
                <a:spcPts val="1600"/>
              </a:spcBef>
              <a:spcAft>
                <a:spcPts val="0"/>
              </a:spcAft>
              <a:buClr>
                <a:schemeClr val="dk1"/>
              </a:buClr>
              <a:buSzPts val="1200"/>
              <a:buFont typeface="Cutive Mono"/>
              <a:buChar char="■"/>
              <a:defRPr sz="1200">
                <a:solidFill>
                  <a:schemeClr val="dk1"/>
                </a:solidFill>
                <a:latin typeface="Cutive Mono"/>
                <a:ea typeface="Cutive Mono"/>
                <a:cs typeface="Cutive Mono"/>
                <a:sym typeface="Cutive Mono"/>
              </a:defRPr>
            </a:lvl6pPr>
            <a:lvl7pPr marL="3200400" lvl="6" indent="-304800">
              <a:lnSpc>
                <a:spcPct val="115000"/>
              </a:lnSpc>
              <a:spcBef>
                <a:spcPts val="1600"/>
              </a:spcBef>
              <a:spcAft>
                <a:spcPts val="0"/>
              </a:spcAft>
              <a:buClr>
                <a:schemeClr val="dk1"/>
              </a:buClr>
              <a:buSzPts val="1200"/>
              <a:buFont typeface="Cutive Mono"/>
              <a:buChar char="●"/>
              <a:defRPr sz="1200">
                <a:solidFill>
                  <a:schemeClr val="dk1"/>
                </a:solidFill>
                <a:latin typeface="Cutive Mono"/>
                <a:ea typeface="Cutive Mono"/>
                <a:cs typeface="Cutive Mono"/>
                <a:sym typeface="Cutive Mono"/>
              </a:defRPr>
            </a:lvl7pPr>
            <a:lvl8pPr marL="3657600" lvl="7" indent="-304800">
              <a:lnSpc>
                <a:spcPct val="115000"/>
              </a:lnSpc>
              <a:spcBef>
                <a:spcPts val="1600"/>
              </a:spcBef>
              <a:spcAft>
                <a:spcPts val="0"/>
              </a:spcAft>
              <a:buClr>
                <a:schemeClr val="dk1"/>
              </a:buClr>
              <a:buSzPts val="1200"/>
              <a:buFont typeface="Cutive Mono"/>
              <a:buChar char="○"/>
              <a:defRPr sz="1200">
                <a:solidFill>
                  <a:schemeClr val="dk1"/>
                </a:solidFill>
                <a:latin typeface="Cutive Mono"/>
                <a:ea typeface="Cutive Mono"/>
                <a:cs typeface="Cutive Mono"/>
                <a:sym typeface="Cutive Mono"/>
              </a:defRPr>
            </a:lvl8pPr>
            <a:lvl9pPr marL="4114800" lvl="8" indent="-304800">
              <a:lnSpc>
                <a:spcPct val="115000"/>
              </a:lnSpc>
              <a:spcBef>
                <a:spcPts val="1600"/>
              </a:spcBef>
              <a:spcAft>
                <a:spcPts val="1600"/>
              </a:spcAft>
              <a:buClr>
                <a:schemeClr val="dk1"/>
              </a:buClr>
              <a:buSzPts val="1200"/>
              <a:buFont typeface="Cutive Mono"/>
              <a:buChar char="■"/>
              <a:defRPr sz="1200">
                <a:solidFill>
                  <a:schemeClr val="dk1"/>
                </a:solidFill>
                <a:latin typeface="Cutive Mono"/>
                <a:ea typeface="Cutive Mono"/>
                <a:cs typeface="Cutive Mono"/>
                <a:sym typeface="Cutive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7" r:id="rId7"/>
    <p:sldLayoutId id="2147483658" r:id="rId8"/>
    <p:sldLayoutId id="2147483660" r:id="rId9"/>
    <p:sldLayoutId id="2147483661" r:id="rId10"/>
    <p:sldLayoutId id="2147483663" r:id="rId11"/>
    <p:sldLayoutId id="2147483675" r:id="rId12"/>
    <p:sldLayoutId id="2147483694" r:id="rId13"/>
    <p:sldLayoutId id="214748370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orient="horz" pos="288">
          <p15:clr>
            <a:srgbClr val="EA4335"/>
          </p15:clr>
        </p15:guide>
        <p15:guide id="3" pos="5472">
          <p15:clr>
            <a:srgbClr val="EA4335"/>
          </p15:clr>
        </p15:guide>
        <p15:guide id="4" orient="horz" pos="2952">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habeebdashti/SOEN6841_G25_Projec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1"/>
        <p:cNvGrpSpPr/>
        <p:nvPr/>
      </p:nvGrpSpPr>
      <p:grpSpPr>
        <a:xfrm>
          <a:off x="0" y="0"/>
          <a:ext cx="0" cy="0"/>
          <a:chOff x="0" y="0"/>
          <a:chExt cx="0" cy="0"/>
        </a:xfrm>
      </p:grpSpPr>
      <p:sp>
        <p:nvSpPr>
          <p:cNvPr id="362" name="Google Shape;362;p61"/>
          <p:cNvSpPr txBox="1">
            <a:spLocks noGrp="1"/>
          </p:cNvSpPr>
          <p:nvPr>
            <p:ph type="ctrTitle"/>
          </p:nvPr>
        </p:nvSpPr>
        <p:spPr>
          <a:xfrm>
            <a:off x="2562175" y="1612050"/>
            <a:ext cx="4020000" cy="14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2000" b="1" dirty="0">
                <a:effectLst/>
                <a:ea typeface="Calibri" panose="020F0502020204030204" pitchFamily="34" charset="0"/>
                <a:cs typeface="Times New Roman" panose="02020603050405020304" pitchFamily="18" charset="0"/>
              </a:rPr>
              <a:t>Embracing the Future of Wedding Planning:</a:t>
            </a:r>
            <a:br>
              <a:rPr lang="en-CA" sz="2000" b="1" dirty="0">
                <a:effectLst/>
                <a:ea typeface="Calibri" panose="020F0502020204030204" pitchFamily="34" charset="0"/>
                <a:cs typeface="Times New Roman" panose="02020603050405020304" pitchFamily="18" charset="0"/>
              </a:rPr>
            </a:br>
            <a:r>
              <a:rPr lang="en-CA" sz="2000" b="1" dirty="0">
                <a:effectLst/>
                <a:ea typeface="Calibri" panose="020F0502020204030204" pitchFamily="34" charset="0"/>
                <a:cs typeface="Times New Roman" panose="02020603050405020304" pitchFamily="18" charset="0"/>
              </a:rPr>
              <a:t>Virtual Wedding Planning Concierge</a:t>
            </a:r>
            <a:endParaRPr lang="en-IN" sz="2000" b="1" dirty="0">
              <a:solidFill>
                <a:schemeClr val="dk1"/>
              </a:solidFill>
            </a:endParaRPr>
          </a:p>
        </p:txBody>
      </p:sp>
      <p:sp>
        <p:nvSpPr>
          <p:cNvPr id="363" name="Google Shape;363;p61"/>
          <p:cNvSpPr txBox="1">
            <a:spLocks noGrp="1"/>
          </p:cNvSpPr>
          <p:nvPr>
            <p:ph type="subTitle" idx="1"/>
          </p:nvPr>
        </p:nvSpPr>
        <p:spPr>
          <a:xfrm>
            <a:off x="1587190" y="2995961"/>
            <a:ext cx="5969620" cy="1776761"/>
          </a:xfrm>
          <a:prstGeom prst="rect">
            <a:avLst/>
          </a:prstGeom>
        </p:spPr>
        <p:txBody>
          <a:bodyPr spcFirstLastPara="1" wrap="square" lIns="91425" tIns="91425" rIns="91425" bIns="91425" anchor="t" anchorCtr="0">
            <a:noAutofit/>
          </a:bodyPr>
          <a:lstStyle/>
          <a:p>
            <a:r>
              <a:rPr lang="en-US" dirty="0"/>
              <a:t>Submitted By:-</a:t>
            </a:r>
          </a:p>
          <a:p>
            <a:r>
              <a:rPr lang="en-US" dirty="0"/>
              <a:t>Manpreet Singh Rana (40227463)</a:t>
            </a:r>
          </a:p>
          <a:p>
            <a:r>
              <a:rPr lang="en-US" dirty="0"/>
              <a:t>Habeeb Dashti (40261505)</a:t>
            </a:r>
          </a:p>
          <a:p>
            <a:r>
              <a:rPr lang="en-US" dirty="0" err="1"/>
              <a:t>Snehil</a:t>
            </a:r>
            <a:r>
              <a:rPr lang="en-US" dirty="0"/>
              <a:t> Sharma (40267285)</a:t>
            </a:r>
          </a:p>
          <a:p>
            <a:r>
              <a:rPr lang="en-US" dirty="0"/>
              <a:t>Arif (40269948)</a:t>
            </a:r>
          </a:p>
          <a:p>
            <a:endParaRPr lang="en-US" dirty="0"/>
          </a:p>
          <a:p>
            <a:r>
              <a:rPr lang="en-US" dirty="0">
                <a:hlinkClick r:id="rId4"/>
              </a:rPr>
              <a:t>@GitHub</a:t>
            </a:r>
            <a:endParaRPr lang="en-US" dirty="0"/>
          </a:p>
          <a:p>
            <a:pPr marL="0" lvl="0" indent="0" algn="ctr" rtl="0">
              <a:spcBef>
                <a:spcPts val="0"/>
              </a:spcBef>
              <a:spcAft>
                <a:spcPts val="0"/>
              </a:spcAft>
              <a:buNone/>
            </a:pPr>
            <a:endParaRPr dirty="0">
              <a:solidFill>
                <a:schemeClr val="dk1"/>
              </a:solidFill>
              <a:latin typeface="Cutive Mono"/>
              <a:ea typeface="Cutive Mono"/>
              <a:cs typeface="Cutive Mono"/>
              <a:sym typeface="Cutive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3" name="Google Shape;453;p69"/>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spcBef>
                <a:spcPts val="0"/>
              </a:spcBef>
              <a:spcAft>
                <a:spcPts val="0"/>
              </a:spcAft>
              <a:buNone/>
            </a:pPr>
            <a:r>
              <a:rPr lang="en" dirty="0"/>
              <a:t>Milestones at every Iteration Phase</a:t>
            </a:r>
            <a:endParaRPr lang="en-IN" dirty="0"/>
          </a:p>
        </p:txBody>
      </p:sp>
      <p:pic>
        <p:nvPicPr>
          <p:cNvPr id="11" name="Picture 10" descr="A diagram of a process&#10;&#10;Description automatically generated">
            <a:extLst>
              <a:ext uri="{FF2B5EF4-FFF2-40B4-BE49-F238E27FC236}">
                <a16:creationId xmlns:a16="http://schemas.microsoft.com/office/drawing/2014/main" id="{C5529B9D-81C1-EDAF-12B8-D4391126853D}"/>
              </a:ext>
            </a:extLst>
          </p:cNvPr>
          <p:cNvPicPr>
            <a:picLocks noChangeAspect="1"/>
          </p:cNvPicPr>
          <p:nvPr/>
        </p:nvPicPr>
        <p:blipFill rotWithShape="1">
          <a:blip r:embed="rId3"/>
          <a:srcRect l="2954" r="6343"/>
          <a:stretch/>
        </p:blipFill>
        <p:spPr>
          <a:xfrm>
            <a:off x="254833" y="1208225"/>
            <a:ext cx="8577467" cy="32644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0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9" name="Google Shape;469;p70"/>
          <p:cNvSpPr txBox="1">
            <a:spLocks noGrp="1"/>
          </p:cNvSpPr>
          <p:nvPr>
            <p:ph type="title"/>
          </p:nvPr>
        </p:nvSpPr>
        <p:spPr>
          <a:xfrm>
            <a:off x="720000" y="8741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Resource Allocation</a:t>
            </a:r>
            <a:endParaRPr dirty="0"/>
          </a:p>
          <a:p>
            <a:pPr marL="0" lvl="0" indent="0" algn="ctr" rtl="0">
              <a:spcBef>
                <a:spcPts val="0"/>
              </a:spcBef>
              <a:spcAft>
                <a:spcPts val="0"/>
              </a:spcAft>
              <a:buNone/>
            </a:pPr>
            <a:endParaRPr dirty="0"/>
          </a:p>
        </p:txBody>
      </p:sp>
      <p:pic>
        <p:nvPicPr>
          <p:cNvPr id="13" name="Picture 12">
            <a:extLst>
              <a:ext uri="{FF2B5EF4-FFF2-40B4-BE49-F238E27FC236}">
                <a16:creationId xmlns:a16="http://schemas.microsoft.com/office/drawing/2014/main" id="{09F7DC65-5FEA-882A-7531-F9F1356DDCB6}"/>
              </a:ext>
            </a:extLst>
          </p:cNvPr>
          <p:cNvPicPr>
            <a:picLocks noChangeAspect="1"/>
          </p:cNvPicPr>
          <p:nvPr/>
        </p:nvPicPr>
        <p:blipFill>
          <a:blip r:embed="rId3"/>
          <a:stretch>
            <a:fillRect/>
          </a:stretch>
        </p:blipFill>
        <p:spPr>
          <a:xfrm>
            <a:off x="1420857" y="660115"/>
            <a:ext cx="6302286" cy="42930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10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6"/>
        <p:cNvGrpSpPr/>
        <p:nvPr/>
      </p:nvGrpSpPr>
      <p:grpSpPr>
        <a:xfrm>
          <a:off x="0" y="0"/>
          <a:ext cx="0" cy="0"/>
          <a:chOff x="0" y="0"/>
          <a:chExt cx="0" cy="0"/>
        </a:xfrm>
      </p:grpSpPr>
      <p:sp>
        <p:nvSpPr>
          <p:cNvPr id="767" name="Google Shape;767;p84"/>
          <p:cNvSpPr txBox="1">
            <a:spLocks noGrp="1"/>
          </p:cNvSpPr>
          <p:nvPr>
            <p:ph type="title"/>
          </p:nvPr>
        </p:nvSpPr>
        <p:spPr>
          <a:xfrm>
            <a:off x="720000" y="2441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Risk Management</a:t>
            </a:r>
            <a:endParaRPr dirty="0">
              <a:solidFill>
                <a:schemeClr val="dk1"/>
              </a:solidFill>
            </a:endParaRPr>
          </a:p>
        </p:txBody>
      </p:sp>
      <p:sp>
        <p:nvSpPr>
          <p:cNvPr id="768" name="Google Shape;768;p84"/>
          <p:cNvSpPr/>
          <p:nvPr/>
        </p:nvSpPr>
        <p:spPr>
          <a:xfrm rot="5400000" flipH="1">
            <a:off x="2632200" y="3115800"/>
            <a:ext cx="3879600" cy="175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4"/>
          <p:cNvSpPr txBox="1"/>
          <p:nvPr/>
        </p:nvSpPr>
        <p:spPr>
          <a:xfrm>
            <a:off x="178420" y="1561176"/>
            <a:ext cx="4111082" cy="2014648"/>
          </a:xfrm>
          <a:prstGeom prst="rect">
            <a:avLst/>
          </a:prstGeom>
          <a:noFill/>
          <a:ln>
            <a:noFill/>
          </a:ln>
        </p:spPr>
        <p:txBody>
          <a:bodyPr spcFirstLastPara="1" wrap="square" lIns="0" tIns="6350" rIns="0" bIns="0" anchor="ctr" anchorCtr="0">
            <a:noAutofit/>
          </a:bodyPr>
          <a:lstStyle/>
          <a:p>
            <a:pPr marR="0" lvl="0"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Compatibility Issues</a:t>
            </a: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Complexity of Integrating AR/VR</a:t>
            </a: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Availability of Skilled Developers</a:t>
            </a:r>
          </a:p>
          <a:p>
            <a:pPr marL="0" marR="0" lvl="0" indent="0"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772" name="Google Shape;772;p84"/>
          <p:cNvSpPr txBox="1"/>
          <p:nvPr/>
        </p:nvSpPr>
        <p:spPr>
          <a:xfrm>
            <a:off x="4890744" y="842489"/>
            <a:ext cx="3533256" cy="4093782"/>
          </a:xfrm>
          <a:prstGeom prst="rect">
            <a:avLst/>
          </a:prstGeom>
          <a:noFill/>
          <a:ln>
            <a:noFill/>
          </a:ln>
        </p:spPr>
        <p:txBody>
          <a:bodyPr spcFirstLastPara="1" wrap="square" lIns="0" tIns="6350" rIns="0" bIns="0" anchor="ctr" anchorCtr="0">
            <a:noAutofit/>
          </a:bodyPr>
          <a:lstStyle/>
          <a:p>
            <a:pPr marR="0" lvl="0" algn="l"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Compatibility testing at every development stage</a:t>
            </a:r>
          </a:p>
          <a:p>
            <a:pPr marL="285750" marR="0" lvl="0" indent="-285750" algn="l" rtl="0">
              <a:lnSpc>
                <a:spcPct val="100000"/>
              </a:lnSpc>
              <a:spcBef>
                <a:spcPts val="0"/>
              </a:spcBef>
              <a:spcAft>
                <a:spcPts val="0"/>
              </a:spcAft>
              <a:buSzPts val="1100"/>
              <a:buFont typeface="Arial" panose="020B0604020202020204" pitchFamily="34" charset="0"/>
              <a:buChar char="•"/>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Collab with experienced AR/VR developers, conducting usability testing and using pre-existing frameworks</a:t>
            </a:r>
          </a:p>
          <a:p>
            <a:pPr marL="285750" marR="0" lvl="0" indent="-285750" algn="l" rtl="0">
              <a:lnSpc>
                <a:spcPct val="100000"/>
              </a:lnSpc>
              <a:spcBef>
                <a:spcPts val="0"/>
              </a:spcBef>
              <a:spcAft>
                <a:spcPts val="0"/>
              </a:spcAft>
              <a:buSzPts val="1100"/>
              <a:buFont typeface="Arial" panose="020B0604020202020204" pitchFamily="34" charset="0"/>
              <a:buChar char="•"/>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Competitive compensation package and partnerships with academic institutions to retain top talent</a:t>
            </a:r>
          </a:p>
          <a:p>
            <a:pPr marL="0" marR="0" lvl="0" indent="0" algn="l" rtl="0">
              <a:lnSpc>
                <a:spcPct val="100000"/>
              </a:lnSpc>
              <a:spcBef>
                <a:spcPts val="0"/>
              </a:spcBef>
              <a:spcAft>
                <a:spcPts val="0"/>
              </a:spcAft>
              <a:buSzPts val="1100"/>
              <a:buNone/>
            </a:pPr>
            <a:endParaRPr lang="en-IN" dirty="0">
              <a:solidFill>
                <a:schemeClr val="dk1"/>
              </a:solidFill>
              <a:latin typeface="Cutive Mono"/>
              <a:ea typeface="Cutive Mono"/>
              <a:cs typeface="Cutive Mono"/>
              <a:sym typeface="Cutive Mono"/>
            </a:endParaRPr>
          </a:p>
          <a:p>
            <a:pPr marL="0" marR="0" lvl="0" indent="0" algn="l"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775" name="Google Shape;775;p84"/>
          <p:cNvSpPr txBox="1"/>
          <p:nvPr/>
        </p:nvSpPr>
        <p:spPr>
          <a:xfrm>
            <a:off x="841988" y="842488"/>
            <a:ext cx="2747700" cy="5700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SzPts val="1100"/>
              <a:buNone/>
            </a:pPr>
            <a:r>
              <a:rPr lang="en" sz="1800" dirty="0">
                <a:solidFill>
                  <a:schemeClr val="dk1"/>
                </a:solidFill>
                <a:latin typeface="Elsie Swash Caps"/>
                <a:ea typeface="Elsie Swash Caps"/>
                <a:cs typeface="Elsie Swash Caps"/>
                <a:sym typeface="Elsie Swash Caps"/>
              </a:rPr>
              <a:t>Technical Risks</a:t>
            </a:r>
            <a:endParaRPr sz="1800" dirty="0">
              <a:solidFill>
                <a:schemeClr val="dk1"/>
              </a:solidFill>
              <a:latin typeface="Elsie Swash Caps"/>
              <a:ea typeface="Elsie Swash Caps"/>
              <a:cs typeface="Elsie Swash Caps"/>
              <a:sym typeface="Elsie Swash Caps"/>
            </a:endParaRPr>
          </a:p>
        </p:txBody>
      </p:sp>
      <p:sp>
        <p:nvSpPr>
          <p:cNvPr id="777" name="Google Shape;777;p84"/>
          <p:cNvSpPr txBox="1"/>
          <p:nvPr/>
        </p:nvSpPr>
        <p:spPr>
          <a:xfrm>
            <a:off x="4253256" y="835427"/>
            <a:ext cx="2747700" cy="5700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SzPts val="1100"/>
              <a:buNone/>
            </a:pPr>
            <a:r>
              <a:rPr lang="en" sz="1800" dirty="0">
                <a:solidFill>
                  <a:schemeClr val="dk1"/>
                </a:solidFill>
                <a:latin typeface="Elsie Swash Caps"/>
                <a:ea typeface="Elsie Swash Caps"/>
                <a:cs typeface="Elsie Swash Caps"/>
                <a:sym typeface="Elsie Swash Caps"/>
              </a:rPr>
              <a:t>Mitigation Statergy</a:t>
            </a:r>
            <a:endParaRPr sz="1800" dirty="0">
              <a:solidFill>
                <a:schemeClr val="dk1"/>
              </a:solidFill>
              <a:latin typeface="Elsie Swash Caps"/>
              <a:ea typeface="Elsie Swash Caps"/>
              <a:cs typeface="Elsie Swash Caps"/>
              <a:sym typeface="Elsie Swash Cap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000"/>
                                        <p:tgtEl>
                                          <p:spTgt spid="7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par>
                                <p:cTn id="13" presetID="10" presetClass="entr" presetSubtype="0" fill="hold" nodeType="withEffect">
                                  <p:stCondLst>
                                    <p:cond delay="0"/>
                                  </p:stCondLst>
                                  <p:childTnLst>
                                    <p:set>
                                      <p:cBhvr>
                                        <p:cTn id="14" dur="1" fill="hold">
                                          <p:stCondLst>
                                            <p:cond delay="0"/>
                                          </p:stCondLst>
                                        </p:cTn>
                                        <p:tgtEl>
                                          <p:spTgt spid="772"/>
                                        </p:tgtEl>
                                        <p:attrNameLst>
                                          <p:attrName>style.visibility</p:attrName>
                                        </p:attrNameLst>
                                      </p:cBhvr>
                                      <p:to>
                                        <p:strVal val="visible"/>
                                      </p:to>
                                    </p:set>
                                    <p:animEffect transition="in" filter="fade">
                                      <p:cBhvr>
                                        <p:cTn id="15" dur="1000"/>
                                        <p:tgtEl>
                                          <p:spTgt spid="772"/>
                                        </p:tgtEl>
                                      </p:cBhvr>
                                    </p:animEffect>
                                  </p:childTnLst>
                                </p:cTn>
                              </p:par>
                              <p:par>
                                <p:cTn id="16" presetID="10" presetClass="entr" presetSubtype="0" fill="hold" nodeType="withEffect">
                                  <p:stCondLst>
                                    <p:cond delay="0"/>
                                  </p:stCondLst>
                                  <p:childTnLst>
                                    <p:set>
                                      <p:cBhvr>
                                        <p:cTn id="17" dur="1" fill="hold">
                                          <p:stCondLst>
                                            <p:cond delay="0"/>
                                          </p:stCondLst>
                                        </p:cTn>
                                        <p:tgtEl>
                                          <p:spTgt spid="777"/>
                                        </p:tgtEl>
                                        <p:attrNameLst>
                                          <p:attrName>style.visibility</p:attrName>
                                        </p:attrNameLst>
                                      </p:cBhvr>
                                      <p:to>
                                        <p:strVal val="visible"/>
                                      </p:to>
                                    </p:set>
                                    <p:animEffect transition="in" filter="fade">
                                      <p:cBhvr>
                                        <p:cTn id="18" dur="1000"/>
                                        <p:tgtEl>
                                          <p:spTgt spid="777"/>
                                        </p:tgtEl>
                                      </p:cBhvr>
                                    </p:animEffect>
                                  </p:childTnLst>
                                </p:cTn>
                              </p:par>
                              <p:par>
                                <p:cTn id="19" presetID="10" presetClass="entr" presetSubtype="0" fill="hold" nodeType="withEffect">
                                  <p:stCondLst>
                                    <p:cond delay="0"/>
                                  </p:stCondLst>
                                  <p:childTnLst>
                                    <p:set>
                                      <p:cBhvr>
                                        <p:cTn id="20" dur="1" fill="hold">
                                          <p:stCondLst>
                                            <p:cond delay="0"/>
                                          </p:stCondLst>
                                        </p:cTn>
                                        <p:tgtEl>
                                          <p:spTgt spid="775"/>
                                        </p:tgtEl>
                                        <p:attrNameLst>
                                          <p:attrName>style.visibility</p:attrName>
                                        </p:attrNameLst>
                                      </p:cBhvr>
                                      <p:to>
                                        <p:strVal val="visible"/>
                                      </p:to>
                                    </p:set>
                                    <p:animEffect transition="in" filter="fade">
                                      <p:cBhvr>
                                        <p:cTn id="21" dur="1000"/>
                                        <p:tgtEl>
                                          <p:spTgt spid="775"/>
                                        </p:tgtEl>
                                      </p:cBhvr>
                                    </p:animEffect>
                                  </p:childTnLst>
                                </p:cTn>
                              </p:par>
                              <p:par>
                                <p:cTn id="22" presetID="10" presetClass="entr" presetSubtype="0" fill="hold" nodeType="withEffect">
                                  <p:stCondLst>
                                    <p:cond delay="0"/>
                                  </p:stCondLst>
                                  <p:childTnLst>
                                    <p:set>
                                      <p:cBhvr>
                                        <p:cTn id="23" dur="1" fill="hold">
                                          <p:stCondLst>
                                            <p:cond delay="0"/>
                                          </p:stCondLst>
                                        </p:cTn>
                                        <p:tgtEl>
                                          <p:spTgt spid="770"/>
                                        </p:tgtEl>
                                        <p:attrNameLst>
                                          <p:attrName>style.visibility</p:attrName>
                                        </p:attrNameLst>
                                      </p:cBhvr>
                                      <p:to>
                                        <p:strVal val="visible"/>
                                      </p:to>
                                    </p:set>
                                    <p:animEffect transition="in" filter="fade">
                                      <p:cBhvr>
                                        <p:cTn id="24" dur="10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6"/>
        <p:cNvGrpSpPr/>
        <p:nvPr/>
      </p:nvGrpSpPr>
      <p:grpSpPr>
        <a:xfrm>
          <a:off x="0" y="0"/>
          <a:ext cx="0" cy="0"/>
          <a:chOff x="0" y="0"/>
          <a:chExt cx="0" cy="0"/>
        </a:xfrm>
      </p:grpSpPr>
      <p:sp>
        <p:nvSpPr>
          <p:cNvPr id="767" name="Google Shape;767;p84"/>
          <p:cNvSpPr txBox="1">
            <a:spLocks noGrp="1"/>
          </p:cNvSpPr>
          <p:nvPr>
            <p:ph type="title"/>
          </p:nvPr>
        </p:nvSpPr>
        <p:spPr>
          <a:xfrm>
            <a:off x="720000" y="23674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Risk Management</a:t>
            </a:r>
            <a:endParaRPr dirty="0">
              <a:solidFill>
                <a:schemeClr val="dk1"/>
              </a:solidFill>
            </a:endParaRPr>
          </a:p>
        </p:txBody>
      </p:sp>
      <p:sp>
        <p:nvSpPr>
          <p:cNvPr id="768" name="Google Shape;768;p84"/>
          <p:cNvSpPr/>
          <p:nvPr/>
        </p:nvSpPr>
        <p:spPr>
          <a:xfrm rot="5400000" flipH="1">
            <a:off x="2654700" y="3115800"/>
            <a:ext cx="3879600" cy="175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4"/>
          <p:cNvSpPr txBox="1"/>
          <p:nvPr/>
        </p:nvSpPr>
        <p:spPr>
          <a:xfrm>
            <a:off x="200722" y="1799062"/>
            <a:ext cx="4088780" cy="1776761"/>
          </a:xfrm>
          <a:prstGeom prst="rect">
            <a:avLst/>
          </a:prstGeom>
          <a:noFill/>
          <a:ln>
            <a:noFill/>
          </a:ln>
        </p:spPr>
        <p:txBody>
          <a:bodyPr spcFirstLastPara="1" wrap="square" lIns="0" tIns="6350" rIns="0" bIns="0" anchor="ctr" anchorCtr="0">
            <a:noAutofit/>
          </a:bodyPr>
          <a:lstStyle/>
          <a:p>
            <a:pPr marR="0" lvl="0"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Resistance to change from users and vendors from other similar online products or offline market</a:t>
            </a: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Data management issues such as data loss and unauthorised access</a:t>
            </a: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L="0" marR="0" lvl="0" indent="0"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772" name="Google Shape;772;p84"/>
          <p:cNvSpPr txBox="1"/>
          <p:nvPr/>
        </p:nvSpPr>
        <p:spPr>
          <a:xfrm>
            <a:off x="4899497" y="483219"/>
            <a:ext cx="3590297" cy="4453051"/>
          </a:xfrm>
          <a:prstGeom prst="rect">
            <a:avLst/>
          </a:prstGeom>
          <a:noFill/>
          <a:ln>
            <a:noFill/>
          </a:ln>
        </p:spPr>
        <p:txBody>
          <a:bodyPr spcFirstLastPara="1" wrap="square" lIns="0" tIns="6350" rIns="0" bIns="0" anchor="ctr" anchorCtr="0">
            <a:noAutofit/>
          </a:bodyPr>
          <a:lstStyle/>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Investment in change management programs, comprehensive training materials, and proactive stakeholder engagement.</a:t>
            </a: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Implementation of robust data management protocols including encryption, access controls, and regular audits.</a:t>
            </a:r>
          </a:p>
          <a:p>
            <a:pPr marL="285750" marR="0" lvl="0" indent="-285750" algn="l" rtl="0">
              <a:lnSpc>
                <a:spcPct val="100000"/>
              </a:lnSpc>
              <a:spcBef>
                <a:spcPts val="0"/>
              </a:spcBef>
              <a:spcAft>
                <a:spcPts val="0"/>
              </a:spcAft>
              <a:buSzPts val="1100"/>
              <a:buFont typeface="Arial" panose="020B0604020202020204" pitchFamily="34" charset="0"/>
              <a:buChar char="•"/>
            </a:pPr>
            <a:endParaRPr lang="en-IN" dirty="0">
              <a:solidFill>
                <a:schemeClr val="dk1"/>
              </a:solidFill>
              <a:latin typeface="Cutive Mono"/>
              <a:ea typeface="Cutive Mono"/>
              <a:cs typeface="Cutive Mono"/>
              <a:sym typeface="Cutive Mono"/>
            </a:endParaRPr>
          </a:p>
          <a:p>
            <a:pPr marL="0" marR="0" lvl="0" indent="0" algn="l" rtl="0">
              <a:lnSpc>
                <a:spcPct val="100000"/>
              </a:lnSpc>
              <a:spcBef>
                <a:spcPts val="0"/>
              </a:spcBef>
              <a:spcAft>
                <a:spcPts val="0"/>
              </a:spcAft>
              <a:buSzPts val="1100"/>
              <a:buNone/>
            </a:pPr>
            <a:endParaRPr lang="en-IN" dirty="0">
              <a:solidFill>
                <a:schemeClr val="dk1"/>
              </a:solidFill>
              <a:latin typeface="Cutive Mono"/>
              <a:ea typeface="Cutive Mono"/>
              <a:cs typeface="Cutive Mono"/>
              <a:sym typeface="Cutive Mono"/>
            </a:endParaRPr>
          </a:p>
          <a:p>
            <a:pPr marL="0" marR="0" lvl="0" indent="0" algn="l"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775" name="Google Shape;775;p84"/>
          <p:cNvSpPr txBox="1"/>
          <p:nvPr/>
        </p:nvSpPr>
        <p:spPr>
          <a:xfrm>
            <a:off x="841988" y="842488"/>
            <a:ext cx="2747700" cy="5700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SzPts val="1100"/>
              <a:buNone/>
            </a:pPr>
            <a:r>
              <a:rPr lang="en" sz="1800" dirty="0">
                <a:solidFill>
                  <a:schemeClr val="dk1"/>
                </a:solidFill>
                <a:latin typeface="Elsie Swash Caps"/>
                <a:ea typeface="Elsie Swash Caps"/>
                <a:cs typeface="Elsie Swash Caps"/>
                <a:sym typeface="Elsie Swash Caps"/>
              </a:rPr>
              <a:t>Operational Risks</a:t>
            </a:r>
            <a:endParaRPr sz="1800" dirty="0">
              <a:solidFill>
                <a:schemeClr val="dk1"/>
              </a:solidFill>
              <a:latin typeface="Elsie Swash Caps"/>
              <a:ea typeface="Elsie Swash Caps"/>
              <a:cs typeface="Elsie Swash Caps"/>
              <a:sym typeface="Elsie Swash Caps"/>
            </a:endParaRPr>
          </a:p>
        </p:txBody>
      </p:sp>
      <p:sp>
        <p:nvSpPr>
          <p:cNvPr id="777" name="Google Shape;777;p84"/>
          <p:cNvSpPr txBox="1"/>
          <p:nvPr/>
        </p:nvSpPr>
        <p:spPr>
          <a:xfrm>
            <a:off x="4928839" y="816881"/>
            <a:ext cx="2091018" cy="428473"/>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SzPts val="1100"/>
              <a:buNone/>
            </a:pPr>
            <a:r>
              <a:rPr lang="en" sz="1800" dirty="0">
                <a:solidFill>
                  <a:schemeClr val="dk1"/>
                </a:solidFill>
                <a:latin typeface="Elsie Swash Caps"/>
                <a:ea typeface="Elsie Swash Caps"/>
                <a:cs typeface="Elsie Swash Caps"/>
                <a:sym typeface="Elsie Swash Caps"/>
              </a:rPr>
              <a:t>Mitigation Strategy</a:t>
            </a:r>
            <a:endParaRPr sz="1800" dirty="0">
              <a:solidFill>
                <a:schemeClr val="dk1"/>
              </a:solidFill>
              <a:latin typeface="Elsie Swash Caps"/>
              <a:ea typeface="Elsie Swash Caps"/>
              <a:cs typeface="Elsie Swash Caps"/>
              <a:sym typeface="Elsie Swash Caps"/>
            </a:endParaRPr>
          </a:p>
        </p:txBody>
      </p:sp>
    </p:spTree>
    <p:extLst>
      <p:ext uri="{BB962C8B-B14F-4D97-AF65-F5344CB8AC3E}">
        <p14:creationId xmlns:p14="http://schemas.microsoft.com/office/powerpoint/2010/main" val="298992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000"/>
                                        <p:tgtEl>
                                          <p:spTgt spid="7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par>
                                <p:cTn id="13" presetID="10" presetClass="entr" presetSubtype="0" fill="hold" nodeType="withEffect">
                                  <p:stCondLst>
                                    <p:cond delay="0"/>
                                  </p:stCondLst>
                                  <p:childTnLst>
                                    <p:set>
                                      <p:cBhvr>
                                        <p:cTn id="14" dur="1" fill="hold">
                                          <p:stCondLst>
                                            <p:cond delay="0"/>
                                          </p:stCondLst>
                                        </p:cTn>
                                        <p:tgtEl>
                                          <p:spTgt spid="772"/>
                                        </p:tgtEl>
                                        <p:attrNameLst>
                                          <p:attrName>style.visibility</p:attrName>
                                        </p:attrNameLst>
                                      </p:cBhvr>
                                      <p:to>
                                        <p:strVal val="visible"/>
                                      </p:to>
                                    </p:set>
                                    <p:animEffect transition="in" filter="fade">
                                      <p:cBhvr>
                                        <p:cTn id="15" dur="1000"/>
                                        <p:tgtEl>
                                          <p:spTgt spid="772"/>
                                        </p:tgtEl>
                                      </p:cBhvr>
                                    </p:animEffect>
                                  </p:childTnLst>
                                </p:cTn>
                              </p:par>
                              <p:par>
                                <p:cTn id="16" presetID="10" presetClass="entr" presetSubtype="0" fill="hold" nodeType="withEffect">
                                  <p:stCondLst>
                                    <p:cond delay="0"/>
                                  </p:stCondLst>
                                  <p:childTnLst>
                                    <p:set>
                                      <p:cBhvr>
                                        <p:cTn id="17" dur="1" fill="hold">
                                          <p:stCondLst>
                                            <p:cond delay="0"/>
                                          </p:stCondLst>
                                        </p:cTn>
                                        <p:tgtEl>
                                          <p:spTgt spid="777"/>
                                        </p:tgtEl>
                                        <p:attrNameLst>
                                          <p:attrName>style.visibility</p:attrName>
                                        </p:attrNameLst>
                                      </p:cBhvr>
                                      <p:to>
                                        <p:strVal val="visible"/>
                                      </p:to>
                                    </p:set>
                                    <p:animEffect transition="in" filter="fade">
                                      <p:cBhvr>
                                        <p:cTn id="18" dur="1000"/>
                                        <p:tgtEl>
                                          <p:spTgt spid="777"/>
                                        </p:tgtEl>
                                      </p:cBhvr>
                                    </p:animEffect>
                                  </p:childTnLst>
                                </p:cTn>
                              </p:par>
                              <p:par>
                                <p:cTn id="19" presetID="10" presetClass="entr" presetSubtype="0" fill="hold" nodeType="withEffect">
                                  <p:stCondLst>
                                    <p:cond delay="0"/>
                                  </p:stCondLst>
                                  <p:childTnLst>
                                    <p:set>
                                      <p:cBhvr>
                                        <p:cTn id="20" dur="1" fill="hold">
                                          <p:stCondLst>
                                            <p:cond delay="0"/>
                                          </p:stCondLst>
                                        </p:cTn>
                                        <p:tgtEl>
                                          <p:spTgt spid="775"/>
                                        </p:tgtEl>
                                        <p:attrNameLst>
                                          <p:attrName>style.visibility</p:attrName>
                                        </p:attrNameLst>
                                      </p:cBhvr>
                                      <p:to>
                                        <p:strVal val="visible"/>
                                      </p:to>
                                    </p:set>
                                    <p:animEffect transition="in" filter="fade">
                                      <p:cBhvr>
                                        <p:cTn id="21" dur="1000"/>
                                        <p:tgtEl>
                                          <p:spTgt spid="775"/>
                                        </p:tgtEl>
                                      </p:cBhvr>
                                    </p:animEffect>
                                  </p:childTnLst>
                                </p:cTn>
                              </p:par>
                              <p:par>
                                <p:cTn id="22" presetID="10" presetClass="entr" presetSubtype="0" fill="hold" nodeType="withEffect">
                                  <p:stCondLst>
                                    <p:cond delay="0"/>
                                  </p:stCondLst>
                                  <p:childTnLst>
                                    <p:set>
                                      <p:cBhvr>
                                        <p:cTn id="23" dur="1" fill="hold">
                                          <p:stCondLst>
                                            <p:cond delay="0"/>
                                          </p:stCondLst>
                                        </p:cTn>
                                        <p:tgtEl>
                                          <p:spTgt spid="770"/>
                                        </p:tgtEl>
                                        <p:attrNameLst>
                                          <p:attrName>style.visibility</p:attrName>
                                        </p:attrNameLst>
                                      </p:cBhvr>
                                      <p:to>
                                        <p:strVal val="visible"/>
                                      </p:to>
                                    </p:set>
                                    <p:animEffect transition="in" filter="fade">
                                      <p:cBhvr>
                                        <p:cTn id="24" dur="10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6"/>
        <p:cNvGrpSpPr/>
        <p:nvPr/>
      </p:nvGrpSpPr>
      <p:grpSpPr>
        <a:xfrm>
          <a:off x="0" y="0"/>
          <a:ext cx="0" cy="0"/>
          <a:chOff x="0" y="0"/>
          <a:chExt cx="0" cy="0"/>
        </a:xfrm>
      </p:grpSpPr>
      <p:sp>
        <p:nvSpPr>
          <p:cNvPr id="767" name="Google Shape;767;p84"/>
          <p:cNvSpPr txBox="1">
            <a:spLocks noGrp="1"/>
          </p:cNvSpPr>
          <p:nvPr>
            <p:ph type="title"/>
          </p:nvPr>
        </p:nvSpPr>
        <p:spPr>
          <a:xfrm>
            <a:off x="720000" y="2441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Risk Management</a:t>
            </a:r>
            <a:endParaRPr dirty="0">
              <a:solidFill>
                <a:schemeClr val="dk1"/>
              </a:solidFill>
            </a:endParaRPr>
          </a:p>
        </p:txBody>
      </p:sp>
      <p:sp>
        <p:nvSpPr>
          <p:cNvPr id="768" name="Google Shape;768;p84"/>
          <p:cNvSpPr/>
          <p:nvPr/>
        </p:nvSpPr>
        <p:spPr>
          <a:xfrm rot="5400000" flipH="1">
            <a:off x="2654700" y="3115800"/>
            <a:ext cx="3879600" cy="175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4"/>
          <p:cNvSpPr txBox="1"/>
          <p:nvPr/>
        </p:nvSpPr>
        <p:spPr>
          <a:xfrm>
            <a:off x="720000" y="1561176"/>
            <a:ext cx="3569502" cy="2014648"/>
          </a:xfrm>
          <a:prstGeom prst="rect">
            <a:avLst/>
          </a:prstGeom>
          <a:noFill/>
          <a:ln>
            <a:noFill/>
          </a:ln>
        </p:spPr>
        <p:txBody>
          <a:bodyPr spcFirstLastPara="1" wrap="square" lIns="0" tIns="6350" rIns="0" bIns="0" anchor="ctr" anchorCtr="0">
            <a:noAutofit/>
          </a:bodyPr>
          <a:lstStyle/>
          <a:p>
            <a:pPr marR="0" lvl="0"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Market fluctuations</a:t>
            </a: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Unexpected costs</a:t>
            </a: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L="0" marR="0" lvl="0" indent="0"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772" name="Google Shape;772;p84"/>
          <p:cNvSpPr txBox="1"/>
          <p:nvPr/>
        </p:nvSpPr>
        <p:spPr>
          <a:xfrm>
            <a:off x="5084956" y="2356624"/>
            <a:ext cx="3404838" cy="2579646"/>
          </a:xfrm>
          <a:prstGeom prst="rect">
            <a:avLst/>
          </a:prstGeom>
          <a:noFill/>
          <a:ln>
            <a:noFill/>
          </a:ln>
        </p:spPr>
        <p:txBody>
          <a:bodyPr spcFirstLastPara="1" wrap="square" lIns="0" tIns="6350" rIns="0" bIns="0" anchor="ctr" anchorCtr="0">
            <a:noAutofit/>
          </a:bodyPr>
          <a:lstStyle/>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Diversification of revenue streams.</a:t>
            </a: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Maintaining contingency funds.</a:t>
            </a: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r>
              <a:rPr lang="en-IN" dirty="0">
                <a:solidFill>
                  <a:schemeClr val="dk1"/>
                </a:solidFill>
                <a:latin typeface="Cutive Mono"/>
                <a:ea typeface="Cutive Mono"/>
                <a:cs typeface="Cutive Mono"/>
                <a:sym typeface="Cutive Mono"/>
              </a:rPr>
              <a:t>Closely monitoring market trends.</a:t>
            </a: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R="0" lvl="0" algn="l" rtl="0">
              <a:lnSpc>
                <a:spcPct val="100000"/>
              </a:lnSpc>
              <a:spcBef>
                <a:spcPts val="0"/>
              </a:spcBef>
              <a:spcAft>
                <a:spcPts val="0"/>
              </a:spcAft>
              <a:buSzPts val="1100"/>
            </a:pPr>
            <a:endParaRPr lang="en-IN" dirty="0">
              <a:solidFill>
                <a:schemeClr val="dk1"/>
              </a:solidFill>
              <a:latin typeface="Cutive Mono"/>
              <a:ea typeface="Cutive Mono"/>
              <a:cs typeface="Cutive Mono"/>
              <a:sym typeface="Cutive Mono"/>
            </a:endParaRPr>
          </a:p>
          <a:p>
            <a:pPr marL="0" marR="0" lvl="0" indent="0" algn="l" rtl="0">
              <a:lnSpc>
                <a:spcPct val="100000"/>
              </a:lnSpc>
              <a:spcBef>
                <a:spcPts val="0"/>
              </a:spcBef>
              <a:spcAft>
                <a:spcPts val="0"/>
              </a:spcAft>
              <a:buSzPts val="1100"/>
              <a:buNone/>
            </a:pPr>
            <a:endParaRPr lang="en-IN" dirty="0">
              <a:solidFill>
                <a:schemeClr val="dk1"/>
              </a:solidFill>
              <a:latin typeface="Cutive Mono"/>
              <a:ea typeface="Cutive Mono"/>
              <a:cs typeface="Cutive Mono"/>
              <a:sym typeface="Cutive Mono"/>
            </a:endParaRPr>
          </a:p>
          <a:p>
            <a:pPr marL="0" marR="0" lvl="0" indent="0" algn="l"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775" name="Google Shape;775;p84"/>
          <p:cNvSpPr txBox="1"/>
          <p:nvPr/>
        </p:nvSpPr>
        <p:spPr>
          <a:xfrm>
            <a:off x="841988" y="842488"/>
            <a:ext cx="2747700" cy="5700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SzPts val="1100"/>
              <a:buNone/>
            </a:pPr>
            <a:r>
              <a:rPr lang="en" sz="1800" dirty="0">
                <a:solidFill>
                  <a:schemeClr val="dk1"/>
                </a:solidFill>
                <a:latin typeface="Elsie Swash Caps"/>
                <a:ea typeface="Elsie Swash Caps"/>
                <a:cs typeface="Elsie Swash Caps"/>
                <a:sym typeface="Elsie Swash Caps"/>
              </a:rPr>
              <a:t>Economic Risks</a:t>
            </a:r>
            <a:endParaRPr sz="1800" dirty="0">
              <a:solidFill>
                <a:schemeClr val="dk1"/>
              </a:solidFill>
              <a:latin typeface="Elsie Swash Caps"/>
              <a:ea typeface="Elsie Swash Caps"/>
              <a:cs typeface="Elsie Swash Caps"/>
              <a:sym typeface="Elsie Swash Caps"/>
            </a:endParaRPr>
          </a:p>
        </p:txBody>
      </p:sp>
      <p:sp>
        <p:nvSpPr>
          <p:cNvPr id="777" name="Google Shape;777;p84"/>
          <p:cNvSpPr txBox="1"/>
          <p:nvPr/>
        </p:nvSpPr>
        <p:spPr>
          <a:xfrm>
            <a:off x="4928839" y="816881"/>
            <a:ext cx="2091018" cy="428473"/>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SzPts val="1100"/>
              <a:buNone/>
            </a:pPr>
            <a:r>
              <a:rPr lang="en" sz="1800" dirty="0">
                <a:solidFill>
                  <a:schemeClr val="dk1"/>
                </a:solidFill>
                <a:latin typeface="Elsie Swash Caps"/>
                <a:ea typeface="Elsie Swash Caps"/>
                <a:cs typeface="Elsie Swash Caps"/>
                <a:sym typeface="Elsie Swash Caps"/>
              </a:rPr>
              <a:t>Mitigation Strategy</a:t>
            </a:r>
            <a:endParaRPr sz="1800" dirty="0">
              <a:solidFill>
                <a:schemeClr val="dk1"/>
              </a:solidFill>
              <a:latin typeface="Elsie Swash Caps"/>
              <a:ea typeface="Elsie Swash Caps"/>
              <a:cs typeface="Elsie Swash Caps"/>
              <a:sym typeface="Elsie Swash Caps"/>
            </a:endParaRPr>
          </a:p>
        </p:txBody>
      </p:sp>
    </p:spTree>
    <p:extLst>
      <p:ext uri="{BB962C8B-B14F-4D97-AF65-F5344CB8AC3E}">
        <p14:creationId xmlns:p14="http://schemas.microsoft.com/office/powerpoint/2010/main" val="410309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000"/>
                                        <p:tgtEl>
                                          <p:spTgt spid="7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par>
                                <p:cTn id="13" presetID="10" presetClass="entr" presetSubtype="0" fill="hold" nodeType="withEffect">
                                  <p:stCondLst>
                                    <p:cond delay="0"/>
                                  </p:stCondLst>
                                  <p:childTnLst>
                                    <p:set>
                                      <p:cBhvr>
                                        <p:cTn id="14" dur="1" fill="hold">
                                          <p:stCondLst>
                                            <p:cond delay="0"/>
                                          </p:stCondLst>
                                        </p:cTn>
                                        <p:tgtEl>
                                          <p:spTgt spid="772"/>
                                        </p:tgtEl>
                                        <p:attrNameLst>
                                          <p:attrName>style.visibility</p:attrName>
                                        </p:attrNameLst>
                                      </p:cBhvr>
                                      <p:to>
                                        <p:strVal val="visible"/>
                                      </p:to>
                                    </p:set>
                                    <p:animEffect transition="in" filter="fade">
                                      <p:cBhvr>
                                        <p:cTn id="15" dur="1000"/>
                                        <p:tgtEl>
                                          <p:spTgt spid="772"/>
                                        </p:tgtEl>
                                      </p:cBhvr>
                                    </p:animEffect>
                                  </p:childTnLst>
                                </p:cTn>
                              </p:par>
                              <p:par>
                                <p:cTn id="16" presetID="10" presetClass="entr" presetSubtype="0" fill="hold" nodeType="withEffect">
                                  <p:stCondLst>
                                    <p:cond delay="0"/>
                                  </p:stCondLst>
                                  <p:childTnLst>
                                    <p:set>
                                      <p:cBhvr>
                                        <p:cTn id="17" dur="1" fill="hold">
                                          <p:stCondLst>
                                            <p:cond delay="0"/>
                                          </p:stCondLst>
                                        </p:cTn>
                                        <p:tgtEl>
                                          <p:spTgt spid="777"/>
                                        </p:tgtEl>
                                        <p:attrNameLst>
                                          <p:attrName>style.visibility</p:attrName>
                                        </p:attrNameLst>
                                      </p:cBhvr>
                                      <p:to>
                                        <p:strVal val="visible"/>
                                      </p:to>
                                    </p:set>
                                    <p:animEffect transition="in" filter="fade">
                                      <p:cBhvr>
                                        <p:cTn id="18" dur="1000"/>
                                        <p:tgtEl>
                                          <p:spTgt spid="777"/>
                                        </p:tgtEl>
                                      </p:cBhvr>
                                    </p:animEffect>
                                  </p:childTnLst>
                                </p:cTn>
                              </p:par>
                              <p:par>
                                <p:cTn id="19" presetID="10" presetClass="entr" presetSubtype="0" fill="hold" nodeType="withEffect">
                                  <p:stCondLst>
                                    <p:cond delay="0"/>
                                  </p:stCondLst>
                                  <p:childTnLst>
                                    <p:set>
                                      <p:cBhvr>
                                        <p:cTn id="20" dur="1" fill="hold">
                                          <p:stCondLst>
                                            <p:cond delay="0"/>
                                          </p:stCondLst>
                                        </p:cTn>
                                        <p:tgtEl>
                                          <p:spTgt spid="775"/>
                                        </p:tgtEl>
                                        <p:attrNameLst>
                                          <p:attrName>style.visibility</p:attrName>
                                        </p:attrNameLst>
                                      </p:cBhvr>
                                      <p:to>
                                        <p:strVal val="visible"/>
                                      </p:to>
                                    </p:set>
                                    <p:animEffect transition="in" filter="fade">
                                      <p:cBhvr>
                                        <p:cTn id="21" dur="1000"/>
                                        <p:tgtEl>
                                          <p:spTgt spid="775"/>
                                        </p:tgtEl>
                                      </p:cBhvr>
                                    </p:animEffect>
                                  </p:childTnLst>
                                </p:cTn>
                              </p:par>
                              <p:par>
                                <p:cTn id="22" presetID="10" presetClass="entr" presetSubtype="0" fill="hold" nodeType="withEffect">
                                  <p:stCondLst>
                                    <p:cond delay="0"/>
                                  </p:stCondLst>
                                  <p:childTnLst>
                                    <p:set>
                                      <p:cBhvr>
                                        <p:cTn id="23" dur="1" fill="hold">
                                          <p:stCondLst>
                                            <p:cond delay="0"/>
                                          </p:stCondLst>
                                        </p:cTn>
                                        <p:tgtEl>
                                          <p:spTgt spid="770"/>
                                        </p:tgtEl>
                                        <p:attrNameLst>
                                          <p:attrName>style.visibility</p:attrName>
                                        </p:attrNameLst>
                                      </p:cBhvr>
                                      <p:to>
                                        <p:strVal val="visible"/>
                                      </p:to>
                                    </p:set>
                                    <p:animEffect transition="in" filter="fade">
                                      <p:cBhvr>
                                        <p:cTn id="24" dur="10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7"/>
          <p:cNvSpPr/>
          <p:nvPr/>
        </p:nvSpPr>
        <p:spPr>
          <a:xfrm flipH="1">
            <a:off x="720000" y="2438347"/>
            <a:ext cx="8424000" cy="51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7"/>
          <p:cNvSpPr txBox="1"/>
          <p:nvPr/>
        </p:nvSpPr>
        <p:spPr>
          <a:xfrm>
            <a:off x="720000" y="3177801"/>
            <a:ext cx="2032800" cy="5700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422" name="Google Shape;422;p67"/>
          <p:cNvSpPr txBox="1"/>
          <p:nvPr/>
        </p:nvSpPr>
        <p:spPr>
          <a:xfrm>
            <a:off x="3555600" y="3177801"/>
            <a:ext cx="2032800" cy="5700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423" name="Google Shape;423;p67"/>
          <p:cNvSpPr txBox="1"/>
          <p:nvPr/>
        </p:nvSpPr>
        <p:spPr>
          <a:xfrm>
            <a:off x="6391200" y="3177801"/>
            <a:ext cx="2032800" cy="5700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424" name="Google Shape;424;p6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Budget Overview</a:t>
            </a:r>
            <a:endParaRPr dirty="0"/>
          </a:p>
        </p:txBody>
      </p:sp>
      <p:sp>
        <p:nvSpPr>
          <p:cNvPr id="425" name="Google Shape;425;p67"/>
          <p:cNvSpPr txBox="1"/>
          <p:nvPr/>
        </p:nvSpPr>
        <p:spPr>
          <a:xfrm>
            <a:off x="720000" y="2185034"/>
            <a:ext cx="2032800" cy="570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SzPts val="1100"/>
              <a:buNone/>
            </a:pPr>
            <a:r>
              <a:rPr lang="en-IN" sz="2400" dirty="0">
                <a:solidFill>
                  <a:schemeClr val="dk1"/>
                </a:solidFill>
                <a:latin typeface="Elsie Swash Caps"/>
                <a:ea typeface="Elsie Swash Caps"/>
                <a:cs typeface="Elsie Swash Caps"/>
                <a:sym typeface="Elsie Swash Caps"/>
              </a:rPr>
              <a:t>Development</a:t>
            </a:r>
            <a:endParaRPr sz="2400" dirty="0">
              <a:solidFill>
                <a:schemeClr val="dk1"/>
              </a:solidFill>
              <a:latin typeface="Elsie Swash Caps"/>
              <a:ea typeface="Elsie Swash Caps"/>
              <a:cs typeface="Elsie Swash Caps"/>
              <a:sym typeface="Elsie Swash Caps"/>
            </a:endParaRPr>
          </a:p>
        </p:txBody>
      </p:sp>
      <p:sp>
        <p:nvSpPr>
          <p:cNvPr id="426" name="Google Shape;426;p67"/>
          <p:cNvSpPr txBox="1"/>
          <p:nvPr/>
        </p:nvSpPr>
        <p:spPr>
          <a:xfrm>
            <a:off x="2698927" y="2197509"/>
            <a:ext cx="2032800" cy="570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SzPts val="1100"/>
              <a:buNone/>
            </a:pPr>
            <a:r>
              <a:rPr lang="en" sz="2400" dirty="0">
                <a:solidFill>
                  <a:schemeClr val="dk1"/>
                </a:solidFill>
                <a:latin typeface="Elsie Swash Caps"/>
                <a:ea typeface="Elsie Swash Caps"/>
                <a:cs typeface="Elsie Swash Caps"/>
                <a:sym typeface="Elsie Swash Caps"/>
              </a:rPr>
              <a:t>Testing</a:t>
            </a:r>
            <a:endParaRPr sz="2400" dirty="0">
              <a:solidFill>
                <a:schemeClr val="dk1"/>
              </a:solidFill>
              <a:latin typeface="Elsie Swash Caps"/>
              <a:ea typeface="Elsie Swash Caps"/>
              <a:cs typeface="Elsie Swash Caps"/>
              <a:sym typeface="Elsie Swash Caps"/>
            </a:endParaRPr>
          </a:p>
        </p:txBody>
      </p:sp>
      <p:sp>
        <p:nvSpPr>
          <p:cNvPr id="427" name="Google Shape;427;p67"/>
          <p:cNvSpPr txBox="1"/>
          <p:nvPr/>
        </p:nvSpPr>
        <p:spPr>
          <a:xfrm>
            <a:off x="4516999" y="2185034"/>
            <a:ext cx="2032800" cy="570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SzPts val="1100"/>
              <a:buNone/>
            </a:pPr>
            <a:r>
              <a:rPr lang="en-IN" sz="2400" dirty="0">
                <a:solidFill>
                  <a:schemeClr val="dk1"/>
                </a:solidFill>
                <a:latin typeface="Elsie Swash Caps"/>
                <a:ea typeface="Elsie Swash Caps"/>
                <a:cs typeface="Elsie Swash Caps"/>
                <a:sym typeface="Elsie Swash Caps"/>
              </a:rPr>
              <a:t>Marketing</a:t>
            </a:r>
            <a:endParaRPr sz="2400" dirty="0">
              <a:solidFill>
                <a:schemeClr val="dk1"/>
              </a:solidFill>
              <a:latin typeface="Elsie Swash Caps"/>
              <a:ea typeface="Elsie Swash Caps"/>
              <a:cs typeface="Elsie Swash Caps"/>
              <a:sym typeface="Elsie Swash Caps"/>
            </a:endParaRPr>
          </a:p>
        </p:txBody>
      </p:sp>
      <p:sp>
        <p:nvSpPr>
          <p:cNvPr id="2" name="Google Shape;427;p67">
            <a:extLst>
              <a:ext uri="{FF2B5EF4-FFF2-40B4-BE49-F238E27FC236}">
                <a16:creationId xmlns:a16="http://schemas.microsoft.com/office/drawing/2014/main" id="{36028891-4D86-23CA-81FE-13737AD72FE4}"/>
              </a:ext>
            </a:extLst>
          </p:cNvPr>
          <p:cNvSpPr txBox="1"/>
          <p:nvPr/>
        </p:nvSpPr>
        <p:spPr>
          <a:xfrm>
            <a:off x="6670078" y="2185034"/>
            <a:ext cx="2032800" cy="570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SzPts val="1100"/>
              <a:buNone/>
            </a:pPr>
            <a:r>
              <a:rPr lang="en-IN" sz="2400" dirty="0">
                <a:solidFill>
                  <a:schemeClr val="dk1"/>
                </a:solidFill>
                <a:latin typeface="Elsie Swash Caps"/>
                <a:ea typeface="Elsie Swash Caps"/>
                <a:cs typeface="Elsie Swash Caps"/>
                <a:sym typeface="Elsie Swash Caps"/>
              </a:rPr>
              <a:t>Maintenance</a:t>
            </a:r>
            <a:endParaRPr sz="2400" dirty="0">
              <a:solidFill>
                <a:schemeClr val="dk1"/>
              </a:solidFill>
              <a:latin typeface="Elsie Swash Caps"/>
              <a:ea typeface="Elsie Swash Caps"/>
              <a:cs typeface="Elsie Swash Caps"/>
              <a:sym typeface="Elsie Swash Caps"/>
            </a:endParaRPr>
          </a:p>
        </p:txBody>
      </p:sp>
      <p:sp>
        <p:nvSpPr>
          <p:cNvPr id="3" name="Google Shape;427;p67">
            <a:extLst>
              <a:ext uri="{FF2B5EF4-FFF2-40B4-BE49-F238E27FC236}">
                <a16:creationId xmlns:a16="http://schemas.microsoft.com/office/drawing/2014/main" id="{DDA864D8-FD2B-40BF-7578-97BA24461B5C}"/>
              </a:ext>
            </a:extLst>
          </p:cNvPr>
          <p:cNvSpPr txBox="1"/>
          <p:nvPr/>
        </p:nvSpPr>
        <p:spPr>
          <a:xfrm>
            <a:off x="1546917" y="1430296"/>
            <a:ext cx="6558930" cy="570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SzPts val="1100"/>
              <a:buNone/>
            </a:pPr>
            <a:r>
              <a:rPr lang="en-IN" sz="2400" dirty="0">
                <a:solidFill>
                  <a:schemeClr val="dk1"/>
                </a:solidFill>
                <a:latin typeface="Elsie Swash Caps"/>
                <a:ea typeface="Elsie Swash Caps"/>
                <a:cs typeface="Elsie Swash Caps"/>
                <a:sym typeface="Elsie Swash Caps"/>
              </a:rPr>
              <a:t>Cost can be broken into 4 different components</a:t>
            </a:r>
            <a:endParaRPr sz="2400" dirty="0">
              <a:solidFill>
                <a:schemeClr val="dk1"/>
              </a:solidFill>
              <a:latin typeface="Elsie Swash Caps"/>
              <a:ea typeface="Elsie Swash Caps"/>
              <a:cs typeface="Elsie Swash Caps"/>
              <a:sym typeface="Elsie Swash Caps"/>
            </a:endParaRPr>
          </a:p>
        </p:txBody>
      </p:sp>
    </p:spTree>
    <p:extLst>
      <p:ext uri="{BB962C8B-B14F-4D97-AF65-F5344CB8AC3E}">
        <p14:creationId xmlns:p14="http://schemas.microsoft.com/office/powerpoint/2010/main" val="38964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1"/>
                                        </p:tgtEl>
                                        <p:attrNameLst>
                                          <p:attrName>style.visibility</p:attrName>
                                        </p:attrNameLst>
                                      </p:cBhvr>
                                      <p:to>
                                        <p:strVal val="visible"/>
                                      </p:to>
                                    </p:set>
                                    <p:animEffect transition="in" filter="fade">
                                      <p:cBhvr>
                                        <p:cTn id="12" dur="1000"/>
                                        <p:tgtEl>
                                          <p:spTgt spid="421"/>
                                        </p:tgtEl>
                                      </p:cBhvr>
                                    </p:animEffect>
                                  </p:childTnLst>
                                </p:cTn>
                              </p:par>
                              <p:par>
                                <p:cTn id="13" presetID="10" presetClass="entr" presetSubtype="0" fill="hold" nodeType="withEffect">
                                  <p:stCondLst>
                                    <p:cond delay="0"/>
                                  </p:stCondLst>
                                  <p:childTnLst>
                                    <p:set>
                                      <p:cBhvr>
                                        <p:cTn id="14" dur="1" fill="hold">
                                          <p:stCondLst>
                                            <p:cond delay="0"/>
                                          </p:stCondLst>
                                        </p:cTn>
                                        <p:tgtEl>
                                          <p:spTgt spid="425"/>
                                        </p:tgtEl>
                                        <p:attrNameLst>
                                          <p:attrName>style.visibility</p:attrName>
                                        </p:attrNameLst>
                                      </p:cBhvr>
                                      <p:to>
                                        <p:strVal val="visible"/>
                                      </p:to>
                                    </p:set>
                                    <p:animEffect transition="in" filter="fade">
                                      <p:cBhvr>
                                        <p:cTn id="15" dur="1000"/>
                                        <p:tgtEl>
                                          <p:spTgt spid="4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2"/>
                                        </p:tgtEl>
                                        <p:attrNameLst>
                                          <p:attrName>style.visibility</p:attrName>
                                        </p:attrNameLst>
                                      </p:cBhvr>
                                      <p:to>
                                        <p:strVal val="visible"/>
                                      </p:to>
                                    </p:set>
                                    <p:animEffect transition="in" filter="fade">
                                      <p:cBhvr>
                                        <p:cTn id="20" dur="1000"/>
                                        <p:tgtEl>
                                          <p:spTgt spid="422"/>
                                        </p:tgtEl>
                                      </p:cBhvr>
                                    </p:animEffect>
                                  </p:childTnLst>
                                </p:cTn>
                              </p:par>
                              <p:par>
                                <p:cTn id="21" presetID="10" presetClass="entr" presetSubtype="0" fill="hold" nodeType="withEffect">
                                  <p:stCondLst>
                                    <p:cond delay="0"/>
                                  </p:stCondLst>
                                  <p:childTnLst>
                                    <p:set>
                                      <p:cBhvr>
                                        <p:cTn id="22" dur="1" fill="hold">
                                          <p:stCondLst>
                                            <p:cond delay="0"/>
                                          </p:stCondLst>
                                        </p:cTn>
                                        <p:tgtEl>
                                          <p:spTgt spid="426"/>
                                        </p:tgtEl>
                                        <p:attrNameLst>
                                          <p:attrName>style.visibility</p:attrName>
                                        </p:attrNameLst>
                                      </p:cBhvr>
                                      <p:to>
                                        <p:strVal val="visible"/>
                                      </p:to>
                                    </p:set>
                                    <p:animEffect transition="in" filter="fade">
                                      <p:cBhvr>
                                        <p:cTn id="23" dur="1000"/>
                                        <p:tgtEl>
                                          <p:spTgt spid="4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23"/>
                                        </p:tgtEl>
                                        <p:attrNameLst>
                                          <p:attrName>style.visibility</p:attrName>
                                        </p:attrNameLst>
                                      </p:cBhvr>
                                      <p:to>
                                        <p:strVal val="visible"/>
                                      </p:to>
                                    </p:set>
                                    <p:animEffect transition="in" filter="fade">
                                      <p:cBhvr>
                                        <p:cTn id="28" dur="1000"/>
                                        <p:tgtEl>
                                          <p:spTgt spid="423"/>
                                        </p:tgtEl>
                                      </p:cBhvr>
                                    </p:animEffect>
                                  </p:childTnLst>
                                </p:cTn>
                              </p:par>
                              <p:par>
                                <p:cTn id="29" presetID="10" presetClass="entr" presetSubtype="0" fill="hold" nodeType="withEffect">
                                  <p:stCondLst>
                                    <p:cond delay="0"/>
                                  </p:stCondLst>
                                  <p:childTnLst>
                                    <p:set>
                                      <p:cBhvr>
                                        <p:cTn id="30" dur="1" fill="hold">
                                          <p:stCondLst>
                                            <p:cond delay="0"/>
                                          </p:stCondLst>
                                        </p:cTn>
                                        <p:tgtEl>
                                          <p:spTgt spid="427"/>
                                        </p:tgtEl>
                                        <p:attrNameLst>
                                          <p:attrName>style.visibility</p:attrName>
                                        </p:attrNameLst>
                                      </p:cBhvr>
                                      <p:to>
                                        <p:strVal val="visible"/>
                                      </p:to>
                                    </p:set>
                                    <p:animEffect transition="in" filter="fade">
                                      <p:cBhvr>
                                        <p:cTn id="31" dur="1000"/>
                                        <p:tgtEl>
                                          <p:spTgt spid="427"/>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4"/>
          <p:cNvSpPr txBox="1">
            <a:spLocks noGrp="1"/>
          </p:cNvSpPr>
          <p:nvPr>
            <p:ph type="title"/>
          </p:nvPr>
        </p:nvSpPr>
        <p:spPr>
          <a:xfrm>
            <a:off x="901525" y="1022769"/>
            <a:ext cx="3477000" cy="421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1. Development</a:t>
            </a:r>
            <a:endParaRPr dirty="0"/>
          </a:p>
        </p:txBody>
      </p:sp>
      <p:sp>
        <p:nvSpPr>
          <p:cNvPr id="391" name="Google Shape;391;p64"/>
          <p:cNvSpPr txBox="1">
            <a:spLocks noGrp="1"/>
          </p:cNvSpPr>
          <p:nvPr>
            <p:ph type="subTitle" idx="1"/>
          </p:nvPr>
        </p:nvSpPr>
        <p:spPr>
          <a:xfrm>
            <a:off x="955651" y="1169183"/>
            <a:ext cx="3319746" cy="2983716"/>
          </a:xfrm>
          <a:prstGeom prst="rect">
            <a:avLst/>
          </a:prstGeom>
        </p:spPr>
        <p:txBody>
          <a:bodyPr spcFirstLastPara="1" wrap="square" lIns="91425" tIns="91425" rIns="91425" bIns="91425" anchor="t" anchorCtr="0">
            <a:noAutofit/>
          </a:bodyPr>
          <a:lstStyle/>
          <a:p>
            <a:pPr marL="0" indent="0">
              <a:spcBef>
                <a:spcPts val="1600"/>
              </a:spcBef>
              <a:spcAft>
                <a:spcPts val="1600"/>
              </a:spcAft>
            </a:pPr>
            <a:r>
              <a:rPr lang="en-CA" dirty="0"/>
              <a:t>Development cost covers the software development team, technology infrastructure, external consultants, and other contingencies. The salaries of individuals involved in the development is taken care of during cost analysis. </a:t>
            </a:r>
          </a:p>
          <a:p>
            <a:pPr marL="0" indent="0">
              <a:spcBef>
                <a:spcPts val="1600"/>
              </a:spcBef>
              <a:spcAft>
                <a:spcPts val="1600"/>
              </a:spcAft>
            </a:pPr>
            <a:r>
              <a:rPr lang="en-CA" dirty="0"/>
              <a:t>The total cost can be determined by multiplying the number of developers and the individual cost of each of them throughout the project.</a:t>
            </a:r>
            <a:endParaRPr lang="en-IN" dirty="0"/>
          </a:p>
          <a:p>
            <a:pPr marL="0" lvl="0" indent="0" algn="l" rtl="0">
              <a:spcBef>
                <a:spcPts val="1600"/>
              </a:spcBef>
              <a:spcAft>
                <a:spcPts val="1600"/>
              </a:spcAft>
              <a:buNone/>
            </a:pPr>
            <a:endParaRPr dirty="0"/>
          </a:p>
        </p:txBody>
      </p:sp>
      <p:sp>
        <p:nvSpPr>
          <p:cNvPr id="3" name="Subtitle 2">
            <a:extLst>
              <a:ext uri="{FF2B5EF4-FFF2-40B4-BE49-F238E27FC236}">
                <a16:creationId xmlns:a16="http://schemas.microsoft.com/office/drawing/2014/main" id="{22A31327-CA71-7291-838D-7AFF41515923}"/>
              </a:ext>
            </a:extLst>
          </p:cNvPr>
          <p:cNvSpPr>
            <a:spLocks noGrp="1"/>
          </p:cNvSpPr>
          <p:nvPr>
            <p:ph type="subTitle" idx="3"/>
          </p:nvPr>
        </p:nvSpPr>
        <p:spPr>
          <a:xfrm>
            <a:off x="4152614" y="1326911"/>
            <a:ext cx="4089836" cy="3267391"/>
          </a:xfrm>
        </p:spPr>
        <p:txBody>
          <a:bodyPr/>
          <a:lstStyle/>
          <a:p>
            <a:r>
              <a:rPr lang="en-CA" kern="100" dirty="0">
                <a:effectLst/>
                <a:latin typeface="Cutive Mono" panose="020B0604020202020204" charset="0"/>
                <a:ea typeface="Calibri" panose="020F0502020204030204" pitchFamily="34" charset="0"/>
                <a:cs typeface="Times New Roman" panose="02020603050405020304" pitchFamily="18" charset="0"/>
              </a:rPr>
              <a:t>Testing cost covers the Quality Assurance(QA) Team, and tools and Environment needed for testing.</a:t>
            </a:r>
          </a:p>
          <a:p>
            <a:endParaRPr lang="en-CA" kern="100" dirty="0">
              <a:latin typeface="Cutive Mono" panose="020B0604020202020204" charset="0"/>
              <a:ea typeface="Calibri" panose="020F0502020204030204" pitchFamily="34" charset="0"/>
              <a:cs typeface="Times New Roman" panose="02020603050405020304" pitchFamily="18" charset="0"/>
            </a:endParaRPr>
          </a:p>
          <a:p>
            <a:r>
              <a:rPr lang="en-CA" kern="100" dirty="0">
                <a:effectLst/>
                <a:latin typeface="Cutive Mono" panose="020B0604020202020204" charset="0"/>
                <a:ea typeface="Calibri" panose="020F0502020204030204" pitchFamily="34" charset="0"/>
                <a:cs typeface="Times New Roman" panose="02020603050405020304" pitchFamily="18" charset="0"/>
              </a:rPr>
              <a:t>The total cost can be determined by multiplying the number of testers involved and the individual cost of each of them throughout the project. Along with this the </a:t>
            </a:r>
            <a:r>
              <a:rPr lang="en-CA" kern="100" dirty="0">
                <a:latin typeface="Cutive Mono" panose="020B0604020202020204" charset="0"/>
                <a:ea typeface="Calibri" panose="020F0502020204030204" pitchFamily="34" charset="0"/>
                <a:cs typeface="Times New Roman" panose="02020603050405020304" pitchFamily="18" charset="0"/>
              </a:rPr>
              <a:t>cost of all the software tools that are needed for testing are also included in the cost analysis.</a:t>
            </a:r>
            <a:r>
              <a:rPr lang="en-CA" kern="100" dirty="0">
                <a:effectLst/>
                <a:latin typeface="Cutive Mono" panose="020B0604020202020204" charset="0"/>
                <a:ea typeface="Calibri" panose="020F0502020204030204" pitchFamily="34" charset="0"/>
                <a:cs typeface="Times New Roman" panose="02020603050405020304" pitchFamily="18" charset="0"/>
              </a:rPr>
              <a:t>   </a:t>
            </a:r>
            <a:endParaRPr lang="en-IN" dirty="0">
              <a:latin typeface="Cutive Mono" panose="020B0604020202020204" charset="0"/>
            </a:endParaRPr>
          </a:p>
        </p:txBody>
      </p:sp>
      <p:sp>
        <p:nvSpPr>
          <p:cNvPr id="5" name="Subtitle 4">
            <a:extLst>
              <a:ext uri="{FF2B5EF4-FFF2-40B4-BE49-F238E27FC236}">
                <a16:creationId xmlns:a16="http://schemas.microsoft.com/office/drawing/2014/main" id="{69B9CF73-2BF7-7BB2-48C5-FE5CC56AECCD}"/>
              </a:ext>
            </a:extLst>
          </p:cNvPr>
          <p:cNvSpPr>
            <a:spLocks noGrp="1"/>
          </p:cNvSpPr>
          <p:nvPr>
            <p:ph type="subTitle" idx="7"/>
          </p:nvPr>
        </p:nvSpPr>
        <p:spPr>
          <a:xfrm>
            <a:off x="1945063" y="93591"/>
            <a:ext cx="4103649" cy="644700"/>
          </a:xfrm>
        </p:spPr>
        <p:txBody>
          <a:bodyPr/>
          <a:lstStyle/>
          <a:p>
            <a:r>
              <a:rPr lang="en-IN" sz="2000" dirty="0"/>
              <a:t>Cost components</a:t>
            </a:r>
          </a:p>
        </p:txBody>
      </p:sp>
      <p:sp>
        <p:nvSpPr>
          <p:cNvPr id="2" name="Google Shape;390;p64">
            <a:extLst>
              <a:ext uri="{FF2B5EF4-FFF2-40B4-BE49-F238E27FC236}">
                <a16:creationId xmlns:a16="http://schemas.microsoft.com/office/drawing/2014/main" id="{F25375BD-FE3F-C087-C218-51A1FC0FBCCC}"/>
              </a:ext>
            </a:extLst>
          </p:cNvPr>
          <p:cNvSpPr txBox="1">
            <a:spLocks/>
          </p:cNvSpPr>
          <p:nvPr/>
        </p:nvSpPr>
        <p:spPr>
          <a:xfrm>
            <a:off x="4378525" y="958433"/>
            <a:ext cx="3477000" cy="421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800"/>
              <a:buFont typeface="Elsie Swash Caps"/>
              <a:buNone/>
              <a:defRPr sz="2400" b="0" i="0" u="none" strike="noStrike" cap="none">
                <a:solidFill>
                  <a:schemeClr val="lt2"/>
                </a:solidFill>
                <a:latin typeface="Elsie Swash Caps"/>
                <a:ea typeface="Elsie Swash Caps"/>
                <a:cs typeface="Elsie Swash Caps"/>
                <a:sym typeface="Elsie Swash Caps"/>
              </a:defRPr>
            </a:lvl1pPr>
            <a:lvl2pPr marR="0" lvl="1"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2pPr>
            <a:lvl3pPr marR="0" lvl="2"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3pPr>
            <a:lvl4pPr marR="0" lvl="3"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4pPr>
            <a:lvl5pPr marR="0" lvl="4"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5pPr>
            <a:lvl6pPr marR="0" lvl="5"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6pPr>
            <a:lvl7pPr marR="0" lvl="6"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7pPr>
            <a:lvl8pPr marR="0" lvl="7"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8pPr>
            <a:lvl9pPr marR="0" lvl="8"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9pPr>
          </a:lstStyle>
          <a:p>
            <a:endParaRPr lang="en-IN" dirty="0"/>
          </a:p>
        </p:txBody>
      </p:sp>
      <p:sp>
        <p:nvSpPr>
          <p:cNvPr id="4" name="Google Shape;392;p64">
            <a:extLst>
              <a:ext uri="{FF2B5EF4-FFF2-40B4-BE49-F238E27FC236}">
                <a16:creationId xmlns:a16="http://schemas.microsoft.com/office/drawing/2014/main" id="{787ADDBC-FD66-7E52-6829-BA1551E3C04B}"/>
              </a:ext>
            </a:extLst>
          </p:cNvPr>
          <p:cNvSpPr txBox="1">
            <a:spLocks/>
          </p:cNvSpPr>
          <p:nvPr/>
        </p:nvSpPr>
        <p:spPr>
          <a:xfrm>
            <a:off x="2863317" y="990601"/>
            <a:ext cx="3477000" cy="421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72000" lvl="0" algn="r" rtl="0">
              <a:lnSpc>
                <a:spcPct val="100000"/>
              </a:lnSpc>
              <a:spcBef>
                <a:spcPts val="0"/>
              </a:spcBef>
              <a:spcAft>
                <a:spcPts val="0"/>
              </a:spcAft>
              <a:buClr>
                <a:schemeClr val="accent3"/>
              </a:buClr>
              <a:buSzPts val="1800"/>
              <a:buFont typeface="Elsie Swash Caps"/>
              <a:buNone/>
              <a:defRPr sz="2400" b="0" i="0" u="none" strike="noStrike" cap="none">
                <a:solidFill>
                  <a:schemeClr val="accent3"/>
                </a:solidFill>
                <a:latin typeface="Elsie Swash Caps"/>
                <a:ea typeface="Elsie Swash Caps"/>
                <a:cs typeface="Elsie Swash Caps"/>
                <a:sym typeface="Elsie Swash Caps"/>
              </a:defRPr>
            </a:lvl1pPr>
            <a:lvl2pPr marR="0" lvl="1"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2pPr>
            <a:lvl3pPr marR="0" lvl="2"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3pPr>
            <a:lvl4pPr marR="0" lvl="3"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4pPr>
            <a:lvl5pPr marR="0" lvl="4"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5pPr>
            <a:lvl6pPr marR="0" lvl="5"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6pPr>
            <a:lvl7pPr marR="0" lvl="6"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7pPr>
            <a:lvl8pPr marR="0" lvl="7"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8pPr>
            <a:lvl9pPr marR="0" lvl="8"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9pPr>
          </a:lstStyle>
          <a:p>
            <a:r>
              <a:rPr lang="en-CA" dirty="0"/>
              <a:t>2. Testing</a:t>
            </a:r>
          </a:p>
        </p:txBody>
      </p:sp>
    </p:spTree>
    <p:extLst>
      <p:ext uri="{BB962C8B-B14F-4D97-AF65-F5344CB8AC3E}">
        <p14:creationId xmlns:p14="http://schemas.microsoft.com/office/powerpoint/2010/main" val="95502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par>
                                <p:cTn id="8" presetID="10" presetClass="entr" presetSubtype="0" fill="hold" nodeType="withEffect">
                                  <p:stCondLst>
                                    <p:cond delay="0"/>
                                  </p:stCondLst>
                                  <p:childTnLst>
                                    <p:set>
                                      <p:cBhvr>
                                        <p:cTn id="9" dur="1" fill="hold">
                                          <p:stCondLst>
                                            <p:cond delay="0"/>
                                          </p:stCondLst>
                                        </p:cTn>
                                        <p:tgtEl>
                                          <p:spTgt spid="391"/>
                                        </p:tgtEl>
                                        <p:attrNameLst>
                                          <p:attrName>style.visibility</p:attrName>
                                        </p:attrNameLst>
                                      </p:cBhvr>
                                      <p:to>
                                        <p:strVal val="visible"/>
                                      </p:to>
                                    </p:set>
                                    <p:animEffect transition="in" filter="fade">
                                      <p:cBhvr>
                                        <p:cTn id="10" dur="1000"/>
                                        <p:tgtEl>
                                          <p:spTgt spid="3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4"/>
          <p:cNvSpPr txBox="1">
            <a:spLocks noGrp="1"/>
          </p:cNvSpPr>
          <p:nvPr>
            <p:ph type="title"/>
          </p:nvPr>
        </p:nvSpPr>
        <p:spPr>
          <a:xfrm>
            <a:off x="901525" y="1022769"/>
            <a:ext cx="3477000" cy="421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3. Marketing</a:t>
            </a:r>
            <a:endParaRPr dirty="0"/>
          </a:p>
        </p:txBody>
      </p:sp>
      <p:sp>
        <p:nvSpPr>
          <p:cNvPr id="391" name="Google Shape;391;p64"/>
          <p:cNvSpPr txBox="1">
            <a:spLocks noGrp="1"/>
          </p:cNvSpPr>
          <p:nvPr>
            <p:ph type="subTitle" idx="1"/>
          </p:nvPr>
        </p:nvSpPr>
        <p:spPr>
          <a:xfrm>
            <a:off x="955651" y="1169183"/>
            <a:ext cx="3319746" cy="2983716"/>
          </a:xfrm>
          <a:prstGeom prst="rect">
            <a:avLst/>
          </a:prstGeom>
        </p:spPr>
        <p:txBody>
          <a:bodyPr spcFirstLastPara="1" wrap="square" lIns="91425" tIns="91425" rIns="91425" bIns="91425" anchor="t" anchorCtr="0">
            <a:noAutofit/>
          </a:bodyPr>
          <a:lstStyle/>
          <a:p>
            <a:pPr marL="0" indent="0">
              <a:spcBef>
                <a:spcPts val="1600"/>
              </a:spcBef>
              <a:spcAft>
                <a:spcPts val="1600"/>
              </a:spcAft>
            </a:pPr>
            <a:r>
              <a:rPr lang="en-CA" dirty="0"/>
              <a:t>Marketing cost covers digital marketing, offline marketing and public relations (PR). </a:t>
            </a:r>
          </a:p>
          <a:p>
            <a:pPr marL="0" indent="0">
              <a:spcBef>
                <a:spcPts val="1600"/>
              </a:spcBef>
              <a:spcAft>
                <a:spcPts val="1600"/>
              </a:spcAft>
            </a:pPr>
            <a:r>
              <a:rPr lang="en-CA" dirty="0"/>
              <a:t>Digital marketing involves Paid Advertising, Content Marketing. Offline Marketing involves Events and Sponsorships as well as Print Materials. Public relations means Media Outreach.</a:t>
            </a:r>
            <a:endParaRPr lang="en-IN" dirty="0"/>
          </a:p>
          <a:p>
            <a:pPr marL="0" lvl="0" indent="0" algn="l" rtl="0">
              <a:spcBef>
                <a:spcPts val="1600"/>
              </a:spcBef>
              <a:spcAft>
                <a:spcPts val="1600"/>
              </a:spcAft>
              <a:buNone/>
            </a:pPr>
            <a:endParaRPr dirty="0"/>
          </a:p>
        </p:txBody>
      </p:sp>
      <p:sp>
        <p:nvSpPr>
          <p:cNvPr id="3" name="Subtitle 2">
            <a:extLst>
              <a:ext uri="{FF2B5EF4-FFF2-40B4-BE49-F238E27FC236}">
                <a16:creationId xmlns:a16="http://schemas.microsoft.com/office/drawing/2014/main" id="{22A31327-CA71-7291-838D-7AFF41515923}"/>
              </a:ext>
            </a:extLst>
          </p:cNvPr>
          <p:cNvSpPr>
            <a:spLocks noGrp="1"/>
          </p:cNvSpPr>
          <p:nvPr>
            <p:ph type="subTitle" idx="3"/>
          </p:nvPr>
        </p:nvSpPr>
        <p:spPr>
          <a:xfrm>
            <a:off x="3925732" y="1326911"/>
            <a:ext cx="4316718" cy="3267391"/>
          </a:xfrm>
        </p:spPr>
        <p:txBody>
          <a:bodyPr/>
          <a:lstStyle/>
          <a:p>
            <a:r>
              <a:rPr lang="en-CA" kern="100" dirty="0">
                <a:effectLst/>
                <a:latin typeface="Cutive Mono" panose="020B0604020202020204" charset="0"/>
                <a:ea typeface="Calibri" panose="020F0502020204030204" pitchFamily="34" charset="0"/>
                <a:cs typeface="Times New Roman" panose="02020603050405020304" pitchFamily="18" charset="0"/>
              </a:rPr>
              <a:t>Maintenance is one of the crucial aspects in any software development life cycle</a:t>
            </a:r>
            <a:r>
              <a:rPr lang="en-CA" kern="100" dirty="0">
                <a:latin typeface="Cutive Mono" panose="020B0604020202020204" charset="0"/>
                <a:ea typeface="Calibri" panose="020F0502020204030204" pitchFamily="34" charset="0"/>
                <a:cs typeface="Times New Roman" panose="02020603050405020304" pitchFamily="18" charset="0"/>
              </a:rPr>
              <a:t>. It may be in terms of technical support through help desk which in turn can lead to bug fixes and updates or server maintenance which includes hosting fees and application monitoring. Budgeting includes analyzing the cost of each of these sub-components.</a:t>
            </a:r>
            <a:r>
              <a:rPr lang="en-CA" kern="100" dirty="0">
                <a:effectLst/>
                <a:latin typeface="Cutive Mono" panose="020B0604020202020204" charset="0"/>
                <a:ea typeface="Calibri" panose="020F0502020204030204" pitchFamily="34" charset="0"/>
                <a:cs typeface="Times New Roman" panose="02020603050405020304" pitchFamily="18" charset="0"/>
              </a:rPr>
              <a:t>   </a:t>
            </a:r>
            <a:endParaRPr lang="en-IN" dirty="0">
              <a:latin typeface="Cutive Mono" panose="020B0604020202020204" charset="0"/>
            </a:endParaRPr>
          </a:p>
        </p:txBody>
      </p:sp>
      <p:sp>
        <p:nvSpPr>
          <p:cNvPr id="5" name="Subtitle 4">
            <a:extLst>
              <a:ext uri="{FF2B5EF4-FFF2-40B4-BE49-F238E27FC236}">
                <a16:creationId xmlns:a16="http://schemas.microsoft.com/office/drawing/2014/main" id="{69B9CF73-2BF7-7BB2-48C5-FE5CC56AECCD}"/>
              </a:ext>
            </a:extLst>
          </p:cNvPr>
          <p:cNvSpPr>
            <a:spLocks noGrp="1"/>
          </p:cNvSpPr>
          <p:nvPr>
            <p:ph type="subTitle" idx="7"/>
          </p:nvPr>
        </p:nvSpPr>
        <p:spPr>
          <a:xfrm>
            <a:off x="1945063" y="93591"/>
            <a:ext cx="4103649" cy="644700"/>
          </a:xfrm>
        </p:spPr>
        <p:txBody>
          <a:bodyPr/>
          <a:lstStyle/>
          <a:p>
            <a:r>
              <a:rPr lang="en-IN" sz="2000" dirty="0"/>
              <a:t>Cost components (Contd.)</a:t>
            </a:r>
          </a:p>
        </p:txBody>
      </p:sp>
      <p:sp>
        <p:nvSpPr>
          <p:cNvPr id="2" name="Google Shape;390;p64">
            <a:extLst>
              <a:ext uri="{FF2B5EF4-FFF2-40B4-BE49-F238E27FC236}">
                <a16:creationId xmlns:a16="http://schemas.microsoft.com/office/drawing/2014/main" id="{F25375BD-FE3F-C087-C218-51A1FC0FBCCC}"/>
              </a:ext>
            </a:extLst>
          </p:cNvPr>
          <p:cNvSpPr txBox="1">
            <a:spLocks/>
          </p:cNvSpPr>
          <p:nvPr/>
        </p:nvSpPr>
        <p:spPr>
          <a:xfrm>
            <a:off x="4378525" y="958433"/>
            <a:ext cx="3477000" cy="421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800"/>
              <a:buFont typeface="Elsie Swash Caps"/>
              <a:buNone/>
              <a:defRPr sz="2400" b="0" i="0" u="none" strike="noStrike" cap="none">
                <a:solidFill>
                  <a:schemeClr val="lt2"/>
                </a:solidFill>
                <a:latin typeface="Elsie Swash Caps"/>
                <a:ea typeface="Elsie Swash Caps"/>
                <a:cs typeface="Elsie Swash Caps"/>
                <a:sym typeface="Elsie Swash Caps"/>
              </a:defRPr>
            </a:lvl1pPr>
            <a:lvl2pPr marR="0" lvl="1"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2pPr>
            <a:lvl3pPr marR="0" lvl="2"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3pPr>
            <a:lvl4pPr marR="0" lvl="3"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4pPr>
            <a:lvl5pPr marR="0" lvl="4"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5pPr>
            <a:lvl6pPr marR="0" lvl="5"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6pPr>
            <a:lvl7pPr marR="0" lvl="6"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7pPr>
            <a:lvl8pPr marR="0" lvl="7"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8pPr>
            <a:lvl9pPr marR="0" lvl="8" algn="l" rtl="0">
              <a:lnSpc>
                <a:spcPct val="100000"/>
              </a:lnSpc>
              <a:spcBef>
                <a:spcPts val="0"/>
              </a:spcBef>
              <a:spcAft>
                <a:spcPts val="0"/>
              </a:spcAft>
              <a:buClr>
                <a:schemeClr val="lt2"/>
              </a:buClr>
              <a:buSzPts val="1400"/>
              <a:buFont typeface="Elsie Swash Caps"/>
              <a:buNone/>
              <a:defRPr sz="1400" b="0" i="0" u="none" strike="noStrike" cap="none">
                <a:solidFill>
                  <a:schemeClr val="lt2"/>
                </a:solidFill>
                <a:latin typeface="Elsie Swash Caps"/>
                <a:ea typeface="Elsie Swash Caps"/>
                <a:cs typeface="Elsie Swash Caps"/>
                <a:sym typeface="Elsie Swash Caps"/>
              </a:defRPr>
            </a:lvl9pPr>
          </a:lstStyle>
          <a:p>
            <a:endParaRPr lang="en-IN" dirty="0"/>
          </a:p>
        </p:txBody>
      </p:sp>
      <p:sp>
        <p:nvSpPr>
          <p:cNvPr id="4" name="Google Shape;392;p64">
            <a:extLst>
              <a:ext uri="{FF2B5EF4-FFF2-40B4-BE49-F238E27FC236}">
                <a16:creationId xmlns:a16="http://schemas.microsoft.com/office/drawing/2014/main" id="{787ADDBC-FD66-7E52-6829-BA1551E3C04B}"/>
              </a:ext>
            </a:extLst>
          </p:cNvPr>
          <p:cNvSpPr txBox="1">
            <a:spLocks/>
          </p:cNvSpPr>
          <p:nvPr/>
        </p:nvSpPr>
        <p:spPr>
          <a:xfrm>
            <a:off x="3268953" y="990601"/>
            <a:ext cx="3477000" cy="421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72000" lvl="0" algn="r" rtl="0">
              <a:lnSpc>
                <a:spcPct val="100000"/>
              </a:lnSpc>
              <a:spcBef>
                <a:spcPts val="0"/>
              </a:spcBef>
              <a:spcAft>
                <a:spcPts val="0"/>
              </a:spcAft>
              <a:buClr>
                <a:schemeClr val="accent3"/>
              </a:buClr>
              <a:buSzPts val="1800"/>
              <a:buFont typeface="Elsie Swash Caps"/>
              <a:buNone/>
              <a:defRPr sz="2400" b="0" i="0" u="none" strike="noStrike" cap="none">
                <a:solidFill>
                  <a:schemeClr val="accent3"/>
                </a:solidFill>
                <a:latin typeface="Elsie Swash Caps"/>
                <a:ea typeface="Elsie Swash Caps"/>
                <a:cs typeface="Elsie Swash Caps"/>
                <a:sym typeface="Elsie Swash Caps"/>
              </a:defRPr>
            </a:lvl1pPr>
            <a:lvl2pPr marR="0" lvl="1"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2pPr>
            <a:lvl3pPr marR="0" lvl="2"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3pPr>
            <a:lvl4pPr marR="0" lvl="3"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4pPr>
            <a:lvl5pPr marR="0" lvl="4"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5pPr>
            <a:lvl6pPr marR="0" lvl="5"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6pPr>
            <a:lvl7pPr marR="0" lvl="6"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7pPr>
            <a:lvl8pPr marR="0" lvl="7"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8pPr>
            <a:lvl9pPr marR="0" lvl="8" algn="r" rtl="0">
              <a:lnSpc>
                <a:spcPct val="100000"/>
              </a:lnSpc>
              <a:spcBef>
                <a:spcPts val="0"/>
              </a:spcBef>
              <a:spcAft>
                <a:spcPts val="0"/>
              </a:spcAft>
              <a:buClr>
                <a:schemeClr val="dk1"/>
              </a:buClr>
              <a:buSzPts val="1400"/>
              <a:buFont typeface="Elsie Swash Caps"/>
              <a:buNone/>
              <a:defRPr sz="1400" b="0" i="0" u="none" strike="noStrike" cap="none">
                <a:solidFill>
                  <a:schemeClr val="dk1"/>
                </a:solidFill>
                <a:latin typeface="Elsie Swash Caps"/>
                <a:ea typeface="Elsie Swash Caps"/>
                <a:cs typeface="Elsie Swash Caps"/>
                <a:sym typeface="Elsie Swash Caps"/>
              </a:defRPr>
            </a:lvl9pPr>
          </a:lstStyle>
          <a:p>
            <a:r>
              <a:rPr lang="en-CA" dirty="0"/>
              <a:t>4. Maintenance</a:t>
            </a:r>
          </a:p>
        </p:txBody>
      </p:sp>
    </p:spTree>
    <p:extLst>
      <p:ext uri="{BB962C8B-B14F-4D97-AF65-F5344CB8AC3E}">
        <p14:creationId xmlns:p14="http://schemas.microsoft.com/office/powerpoint/2010/main" val="111030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par>
                                <p:cTn id="8" presetID="10" presetClass="entr" presetSubtype="0" fill="hold" nodeType="withEffect">
                                  <p:stCondLst>
                                    <p:cond delay="0"/>
                                  </p:stCondLst>
                                  <p:childTnLst>
                                    <p:set>
                                      <p:cBhvr>
                                        <p:cTn id="9" dur="1" fill="hold">
                                          <p:stCondLst>
                                            <p:cond delay="0"/>
                                          </p:stCondLst>
                                        </p:cTn>
                                        <p:tgtEl>
                                          <p:spTgt spid="391"/>
                                        </p:tgtEl>
                                        <p:attrNameLst>
                                          <p:attrName>style.visibility</p:attrName>
                                        </p:attrNameLst>
                                      </p:cBhvr>
                                      <p:to>
                                        <p:strVal val="visible"/>
                                      </p:to>
                                    </p:set>
                                    <p:animEffect transition="in" filter="fade">
                                      <p:cBhvr>
                                        <p:cTn id="10" dur="1000"/>
                                        <p:tgtEl>
                                          <p:spTgt spid="3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6"/>
          <p:cNvSpPr txBox="1">
            <a:spLocks noGrp="1"/>
          </p:cNvSpPr>
          <p:nvPr>
            <p:ph type="subTitle" idx="1"/>
          </p:nvPr>
        </p:nvSpPr>
        <p:spPr>
          <a:xfrm>
            <a:off x="1878704" y="761413"/>
            <a:ext cx="5993385" cy="4586867"/>
          </a:xfrm>
          <a:prstGeom prst="rect">
            <a:avLst/>
          </a:prstGeom>
        </p:spPr>
        <p:txBody>
          <a:bodyPr spcFirstLastPara="1" wrap="square" lIns="91425" tIns="91425" rIns="91425" bIns="91425" anchor="t" anchorCtr="0">
            <a:noAutofit/>
          </a:bodyPr>
          <a:lstStyle/>
          <a:p>
            <a:pPr marL="152400" indent="0" algn="just">
              <a:buNone/>
            </a:pPr>
            <a:r>
              <a:rPr lang="en-US" b="1" kern="100" dirty="0">
                <a:latin typeface="Cutive Mono" panose="020B0604020202020204" charset="0"/>
                <a:ea typeface="Calibri" panose="020F0502020204030204" pitchFamily="34" charset="0"/>
                <a:cs typeface="Times New Roman" panose="02020603050405020304" pitchFamily="18" charset="0"/>
              </a:rPr>
              <a:t>Our</a:t>
            </a:r>
            <a:r>
              <a:rPr lang="en-US" b="1" kern="100" dirty="0">
                <a:effectLst/>
                <a:latin typeface="Cutive Mono" panose="020B0604020202020204" charset="0"/>
                <a:ea typeface="Calibri" panose="020F0502020204030204" pitchFamily="34" charset="0"/>
                <a:cs typeface="Times New Roman" panose="02020603050405020304" pitchFamily="18" charset="0"/>
              </a:rPr>
              <a:t> virtual wedding planning concierge service offers a comprehensive solution for couples seeking to plan their dream wedding with ease and efficiency. Through meticulous budget planning, resource allocation, and contingency management, our service ensures every aspect of the wedding, receives the attention it deserves while staying within budget. With the convenience of virtual collaboration and expert guidance, couples can navigate the wedding planning process seamlessly, leading to a memorable and stress-free wedding experience.</a:t>
            </a:r>
          </a:p>
          <a:p>
            <a:pPr marL="152400" indent="0" algn="just">
              <a:buNone/>
            </a:pPr>
            <a:endParaRPr lang="en-US" b="1" kern="100" dirty="0">
              <a:effectLst/>
              <a:latin typeface="Cutive Mono" panose="020B0604020202020204" charset="0"/>
              <a:ea typeface="Calibri" panose="020F0502020204030204" pitchFamily="34" charset="0"/>
              <a:cs typeface="Times New Roman" panose="02020603050405020304" pitchFamily="18" charset="0"/>
            </a:endParaRPr>
          </a:p>
          <a:p>
            <a:pPr marL="152400" indent="0" algn="just">
              <a:buNone/>
            </a:pPr>
            <a:endParaRPr lang="en-US" b="1" kern="100" dirty="0">
              <a:effectLst/>
              <a:latin typeface="Cutive Mono" panose="020B0604020202020204" charset="0"/>
              <a:ea typeface="Calibri" panose="020F0502020204030204" pitchFamily="34" charset="0"/>
              <a:cs typeface="Times New Roman" panose="02020603050405020304" pitchFamily="18" charset="0"/>
            </a:endParaRPr>
          </a:p>
          <a:p>
            <a:pPr marL="152400" indent="0" algn="just">
              <a:buNone/>
            </a:pPr>
            <a:r>
              <a:rPr lang="en-US" b="1" kern="100" dirty="0">
                <a:effectLst/>
                <a:latin typeface="Cutive Mono" panose="020B0604020202020204" charset="0"/>
                <a:ea typeface="Calibri" panose="020F0502020204030204" pitchFamily="34" charset="0"/>
                <a:cs typeface="Times New Roman" panose="02020603050405020304" pitchFamily="18" charset="0"/>
              </a:rPr>
              <a:t>For stakeholders interested in enhancing their wedding planning experience, we invite them to delve deeper into our virtual wedding planning concierge service. Let's embark on this thrilling journey together, ensuring your special day exceeds all expectations.</a:t>
            </a:r>
            <a:endParaRPr dirty="0"/>
          </a:p>
        </p:txBody>
      </p:sp>
      <p:sp>
        <p:nvSpPr>
          <p:cNvPr id="411" name="Google Shape;411;p66"/>
          <p:cNvSpPr txBox="1">
            <a:spLocks noGrp="1"/>
          </p:cNvSpPr>
          <p:nvPr>
            <p:ph type="body" idx="4294967295"/>
          </p:nvPr>
        </p:nvSpPr>
        <p:spPr>
          <a:xfrm flipH="1">
            <a:off x="9143875" y="515875"/>
            <a:ext cx="879300" cy="2094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0" lvl="0" indent="0" algn="l" rtl="0">
              <a:lnSpc>
                <a:spcPct val="100000"/>
              </a:lnSpc>
              <a:spcBef>
                <a:spcPts val="1600"/>
              </a:spcBef>
              <a:spcAft>
                <a:spcPts val="1600"/>
              </a:spcAft>
              <a:buNone/>
            </a:pPr>
            <a:endParaRPr>
              <a:solidFill>
                <a:schemeClr val="dk1"/>
              </a:solidFill>
            </a:endParaRPr>
          </a:p>
        </p:txBody>
      </p:sp>
      <p:sp>
        <p:nvSpPr>
          <p:cNvPr id="412" name="Google Shape;412;p66"/>
          <p:cNvSpPr txBox="1">
            <a:spLocks noGrp="1"/>
          </p:cNvSpPr>
          <p:nvPr>
            <p:ph type="title"/>
          </p:nvPr>
        </p:nvSpPr>
        <p:spPr>
          <a:xfrm>
            <a:off x="2958109" y="156089"/>
            <a:ext cx="3367800" cy="4886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Conclusion</a:t>
            </a:r>
          </a:p>
        </p:txBody>
      </p:sp>
    </p:spTree>
    <p:extLst>
      <p:ext uri="{BB962C8B-B14F-4D97-AF65-F5344CB8AC3E}">
        <p14:creationId xmlns:p14="http://schemas.microsoft.com/office/powerpoint/2010/main" val="279325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8"/>
        <p:cNvGrpSpPr/>
        <p:nvPr/>
      </p:nvGrpSpPr>
      <p:grpSpPr>
        <a:xfrm>
          <a:off x="0" y="0"/>
          <a:ext cx="0" cy="0"/>
          <a:chOff x="0" y="0"/>
          <a:chExt cx="0" cy="0"/>
        </a:xfrm>
      </p:grpSpPr>
      <p:sp>
        <p:nvSpPr>
          <p:cNvPr id="2099" name="Google Shape;2099;p111"/>
          <p:cNvSpPr txBox="1">
            <a:spLocks noGrp="1"/>
          </p:cNvSpPr>
          <p:nvPr>
            <p:ph type="title"/>
          </p:nvPr>
        </p:nvSpPr>
        <p:spPr>
          <a:xfrm>
            <a:off x="311700" y="1283100"/>
            <a:ext cx="8520600" cy="163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Thank You</a:t>
            </a:r>
            <a:endParaRPr sz="4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9"/>
                                        </p:tgtEl>
                                        <p:attrNameLst>
                                          <p:attrName>style.visibility</p:attrName>
                                        </p:attrNameLst>
                                      </p:cBhvr>
                                      <p:to>
                                        <p:strVal val="visible"/>
                                      </p:to>
                                    </p:set>
                                    <p:animEffect transition="in" filter="fade">
                                      <p:cBhvr>
                                        <p:cTn id="7" dur="1000"/>
                                        <p:tgtEl>
                                          <p:spTgt spid="2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6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Overview</a:t>
            </a:r>
            <a:endParaRPr dirty="0">
              <a:solidFill>
                <a:schemeClr val="dk1"/>
              </a:solidFill>
            </a:endParaRPr>
          </a:p>
        </p:txBody>
      </p:sp>
      <p:sp>
        <p:nvSpPr>
          <p:cNvPr id="369" name="Google Shape;369;p62"/>
          <p:cNvSpPr txBox="1">
            <a:spLocks noGrp="1"/>
          </p:cNvSpPr>
          <p:nvPr>
            <p:ph type="body" idx="1"/>
          </p:nvPr>
        </p:nvSpPr>
        <p:spPr>
          <a:xfrm>
            <a:off x="720100" y="1217275"/>
            <a:ext cx="7227002" cy="3614920"/>
          </a:xfrm>
          <a:prstGeom prst="rect">
            <a:avLst/>
          </a:prstGeom>
        </p:spPr>
        <p:txBody>
          <a:bodyPr spcFirstLastPara="1" wrap="square" lIns="91425" tIns="91425" rIns="91425" bIns="91425" anchor="t" anchorCtr="0">
            <a:noAutofit/>
          </a:bodyPr>
          <a:lstStyle/>
          <a:p>
            <a:pPr marL="285750" indent="-285750" algn="just"/>
            <a:r>
              <a:rPr lang="en-CA" sz="1600" kern="100" dirty="0">
                <a:effectLst/>
                <a:ea typeface="Calibri" panose="020F0502020204030204" pitchFamily="34" charset="0"/>
                <a:cs typeface="Times New Roman" panose="02020603050405020304" pitchFamily="18" charset="0"/>
              </a:rPr>
              <a:t>In the modern digital age, couples face the daunting task of wedding planning because of their busy schedules and diverse preferences. The Virtual Wedding Planning Concierge emerges as a ground-breaking solution, transforming the chaos into a harmonious, stress-free experience by integrating cutting-edge technology with personalized planning services.</a:t>
            </a:r>
          </a:p>
          <a:p>
            <a:pPr marL="0" lvl="0" indent="0" algn="just" rtl="0">
              <a:spcBef>
                <a:spcPts val="0"/>
              </a:spcBef>
              <a:spcAft>
                <a:spcPts val="0"/>
              </a:spcAft>
              <a:buNone/>
            </a:pPr>
            <a:endParaRPr lang="en-CA" sz="1400" dirty="0">
              <a:latin typeface="Cutive Mono" panose="020B0604020202020204" charset="0"/>
              <a:ea typeface="Calibri" panose="020F0502020204030204" pitchFamily="34" charset="0"/>
              <a:cs typeface="Times New Roman" panose="02020603050405020304" pitchFamily="18" charset="0"/>
            </a:endParaRPr>
          </a:p>
          <a:p>
            <a:pPr marL="285750" indent="-285750" algn="just"/>
            <a:r>
              <a:rPr lang="en-CA" sz="1600" dirty="0">
                <a:latin typeface="Cutive Mono" panose="020B0604020202020204" charset="0"/>
                <a:ea typeface="Calibri" panose="020F0502020204030204" pitchFamily="34" charset="0"/>
                <a:cs typeface="Times New Roman" panose="02020603050405020304" pitchFamily="18" charset="0"/>
              </a:rPr>
              <a:t>D</a:t>
            </a:r>
            <a:r>
              <a:rPr lang="en-CA" sz="1600" dirty="0">
                <a:effectLst/>
                <a:latin typeface="Cutive Mono" panose="020B0604020202020204" charset="0"/>
                <a:ea typeface="Calibri" panose="020F0502020204030204" pitchFamily="34" charset="0"/>
                <a:cs typeface="Times New Roman" panose="02020603050405020304" pitchFamily="18" charset="0"/>
              </a:rPr>
              <a:t>id you know that 40% of couples categorize wedding planning as </a:t>
            </a:r>
            <a:r>
              <a:rPr lang="en-CA" sz="1600" dirty="0">
                <a:solidFill>
                  <a:srgbClr val="FF0000"/>
                </a:solidFill>
                <a:effectLst/>
                <a:latin typeface="Cutive Mono" panose="020B0604020202020204" charset="0"/>
                <a:ea typeface="Calibri" panose="020F0502020204030204" pitchFamily="34" charset="0"/>
                <a:cs typeface="Times New Roman" panose="02020603050405020304" pitchFamily="18" charset="0"/>
              </a:rPr>
              <a:t>'extremely stressful'? </a:t>
            </a:r>
            <a:r>
              <a:rPr lang="en-CA" sz="1600" dirty="0">
                <a:effectLst/>
                <a:latin typeface="Cutive Mono" panose="020B0604020202020204" charset="0"/>
                <a:ea typeface="Calibri" panose="020F0502020204030204" pitchFamily="34" charset="0"/>
                <a:cs typeface="Times New Roman" panose="02020603050405020304" pitchFamily="18" charset="0"/>
              </a:rPr>
              <a:t>Imagine transforming this into an experience that's not just stress-free but delightfully memorable.</a:t>
            </a:r>
            <a:endParaRPr sz="1600" dirty="0">
              <a:solidFill>
                <a:schemeClr val="dk1"/>
              </a:solidFill>
              <a:latin typeface="Cutive Mono"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4"/>
          <p:cNvSpPr txBox="1">
            <a:spLocks noGrp="1"/>
          </p:cNvSpPr>
          <p:nvPr>
            <p:ph type="title"/>
          </p:nvPr>
        </p:nvSpPr>
        <p:spPr>
          <a:xfrm>
            <a:off x="901713" y="1776423"/>
            <a:ext cx="3477000" cy="421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Market Analysis</a:t>
            </a:r>
            <a:endParaRPr dirty="0"/>
          </a:p>
        </p:txBody>
      </p:sp>
      <p:sp>
        <p:nvSpPr>
          <p:cNvPr id="391" name="Google Shape;391;p64"/>
          <p:cNvSpPr txBox="1">
            <a:spLocks noGrp="1"/>
          </p:cNvSpPr>
          <p:nvPr>
            <p:ph type="subTitle" idx="1"/>
          </p:nvPr>
        </p:nvSpPr>
        <p:spPr>
          <a:xfrm>
            <a:off x="901525" y="2150248"/>
            <a:ext cx="3477000" cy="2154123"/>
          </a:xfrm>
          <a:prstGeom prst="rect">
            <a:avLst/>
          </a:prstGeom>
        </p:spPr>
        <p:txBody>
          <a:bodyPr spcFirstLastPara="1" wrap="square" lIns="91425" tIns="91425" rIns="91425" bIns="91425" anchor="t" anchorCtr="0">
            <a:noAutofit/>
          </a:bodyPr>
          <a:lstStyle/>
          <a:p>
            <a:pPr marL="0" indent="0">
              <a:spcBef>
                <a:spcPts val="1600"/>
              </a:spcBef>
              <a:spcAft>
                <a:spcPts val="1600"/>
              </a:spcAft>
            </a:pPr>
            <a:r>
              <a:rPr lang="en-CA" dirty="0"/>
              <a:t>The global wedding services market is booming, with an expected growth from USD 178.46 Billion in 2022 to an unexpected scale by 2032, signaling an early opportunity for digital innovation in wedding planning.</a:t>
            </a:r>
            <a:endParaRPr lang="en-IN" dirty="0"/>
          </a:p>
          <a:p>
            <a:pPr marL="0" lvl="0" indent="0" algn="l" rtl="0">
              <a:spcBef>
                <a:spcPts val="1600"/>
              </a:spcBef>
              <a:spcAft>
                <a:spcPts val="1600"/>
              </a:spcAft>
              <a:buNone/>
            </a:pPr>
            <a:endParaRPr dirty="0"/>
          </a:p>
        </p:txBody>
      </p:sp>
      <p:sp>
        <p:nvSpPr>
          <p:cNvPr id="392" name="Google Shape;392;p64"/>
          <p:cNvSpPr txBox="1">
            <a:spLocks noGrp="1"/>
          </p:cNvSpPr>
          <p:nvPr>
            <p:ph type="title" idx="2"/>
          </p:nvPr>
        </p:nvSpPr>
        <p:spPr>
          <a:xfrm>
            <a:off x="4765463" y="1600075"/>
            <a:ext cx="3477000" cy="421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Project’s Relevance</a:t>
            </a:r>
            <a:endParaRPr dirty="0"/>
          </a:p>
        </p:txBody>
      </p:sp>
      <p:sp>
        <p:nvSpPr>
          <p:cNvPr id="3" name="Subtitle 2">
            <a:extLst>
              <a:ext uri="{FF2B5EF4-FFF2-40B4-BE49-F238E27FC236}">
                <a16:creationId xmlns:a16="http://schemas.microsoft.com/office/drawing/2014/main" id="{22A31327-CA71-7291-838D-7AFF41515923}"/>
              </a:ext>
            </a:extLst>
          </p:cNvPr>
          <p:cNvSpPr>
            <a:spLocks noGrp="1"/>
          </p:cNvSpPr>
          <p:nvPr>
            <p:ph type="subTitle" idx="3"/>
          </p:nvPr>
        </p:nvSpPr>
        <p:spPr>
          <a:xfrm>
            <a:off x="4438185" y="1927050"/>
            <a:ext cx="3804265" cy="2667252"/>
          </a:xfrm>
        </p:spPr>
        <p:txBody>
          <a:bodyPr/>
          <a:lstStyle/>
          <a:p>
            <a:r>
              <a:rPr lang="en-CA" kern="100" dirty="0">
                <a:effectLst/>
                <a:latin typeface="Cutive Mono" panose="020B0604020202020204" charset="0"/>
                <a:ea typeface="Calibri" panose="020F0502020204030204" pitchFamily="34" charset="0"/>
                <a:cs typeface="Times New Roman" panose="02020603050405020304" pitchFamily="18" charset="0"/>
              </a:rPr>
              <a:t>Targeting tech-savvy couples aged 25-35, our Virtual Wedding Planning Concierge addresses the growing demand for a seamless, efficient planning experience. By integrating VR/AR, real-time communication, and personalized recommendations, we're positioned to capture a significant market share in this expanding industry.</a:t>
            </a:r>
            <a:endParaRPr lang="en-IN" kern="100" dirty="0">
              <a:effectLst/>
              <a:latin typeface="Cutive Mono" panose="020B0604020202020204" charset="0"/>
              <a:ea typeface="Calibri" panose="020F0502020204030204" pitchFamily="34" charset="0"/>
              <a:cs typeface="Times New Roman" panose="02020603050405020304" pitchFamily="18" charset="0"/>
            </a:endParaRPr>
          </a:p>
          <a:p>
            <a:endParaRPr lang="en-IN" dirty="0">
              <a:latin typeface="Cutive Mono" panose="020B0604020202020204" charset="0"/>
            </a:endParaRPr>
          </a:p>
        </p:txBody>
      </p:sp>
      <p:sp>
        <p:nvSpPr>
          <p:cNvPr id="5" name="Subtitle 4">
            <a:extLst>
              <a:ext uri="{FF2B5EF4-FFF2-40B4-BE49-F238E27FC236}">
                <a16:creationId xmlns:a16="http://schemas.microsoft.com/office/drawing/2014/main" id="{69B9CF73-2BF7-7BB2-48C5-FE5CC56AECCD}"/>
              </a:ext>
            </a:extLst>
          </p:cNvPr>
          <p:cNvSpPr>
            <a:spLocks noGrp="1"/>
          </p:cNvSpPr>
          <p:nvPr>
            <p:ph type="subTitle" idx="7"/>
          </p:nvPr>
        </p:nvSpPr>
        <p:spPr>
          <a:xfrm>
            <a:off x="2460703" y="100466"/>
            <a:ext cx="4103649" cy="644700"/>
          </a:xfrm>
        </p:spPr>
        <p:txBody>
          <a:bodyPr/>
          <a:lstStyle/>
          <a:p>
            <a:r>
              <a:rPr lang="en-IN" sz="2000" dirty="0"/>
              <a:t>Market Justification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par>
                                <p:cTn id="8" presetID="10" presetClass="entr" presetSubtype="0" fill="hold" nodeType="withEffect">
                                  <p:stCondLst>
                                    <p:cond delay="0"/>
                                  </p:stCondLst>
                                  <p:childTnLst>
                                    <p:set>
                                      <p:cBhvr>
                                        <p:cTn id="9" dur="1" fill="hold">
                                          <p:stCondLst>
                                            <p:cond delay="0"/>
                                          </p:stCondLst>
                                        </p:cTn>
                                        <p:tgtEl>
                                          <p:spTgt spid="391"/>
                                        </p:tgtEl>
                                        <p:attrNameLst>
                                          <p:attrName>style.visibility</p:attrName>
                                        </p:attrNameLst>
                                      </p:cBhvr>
                                      <p:to>
                                        <p:strVal val="visible"/>
                                      </p:to>
                                    </p:set>
                                    <p:animEffect transition="in" filter="fade">
                                      <p:cBhvr>
                                        <p:cTn id="10" dur="1000"/>
                                        <p:tgtEl>
                                          <p:spTgt spid="391"/>
                                        </p:tgtEl>
                                      </p:cBhvr>
                                    </p:animEffect>
                                  </p:childTnLst>
                                </p:cTn>
                              </p:par>
                              <p:par>
                                <p:cTn id="11" presetID="10" presetClass="entr" presetSubtype="0" fill="hold" nodeType="withEffect">
                                  <p:stCondLst>
                                    <p:cond delay="0"/>
                                  </p:stCondLst>
                                  <p:childTnLst>
                                    <p:set>
                                      <p:cBhvr>
                                        <p:cTn id="12" dur="1" fill="hold">
                                          <p:stCondLst>
                                            <p:cond delay="0"/>
                                          </p:stCondLst>
                                        </p:cTn>
                                        <p:tgtEl>
                                          <p:spTgt spid="392"/>
                                        </p:tgtEl>
                                        <p:attrNameLst>
                                          <p:attrName>style.visibility</p:attrName>
                                        </p:attrNameLst>
                                      </p:cBhvr>
                                      <p:to>
                                        <p:strVal val="visible"/>
                                      </p:to>
                                    </p:set>
                                    <p:animEffect transition="in" filter="fade">
                                      <p:cBhvr>
                                        <p:cTn id="13"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p65"/>
          <p:cNvSpPr txBox="1">
            <a:spLocks noGrp="1"/>
          </p:cNvSpPr>
          <p:nvPr>
            <p:ph type="subTitle" idx="1"/>
          </p:nvPr>
        </p:nvSpPr>
        <p:spPr>
          <a:xfrm>
            <a:off x="2393795" y="2468137"/>
            <a:ext cx="5657386" cy="2171412"/>
          </a:xfrm>
          <a:prstGeom prst="rect">
            <a:avLst/>
          </a:prstGeom>
        </p:spPr>
        <p:txBody>
          <a:bodyPr spcFirstLastPara="1" wrap="square" lIns="91425" tIns="91425" rIns="91425" bIns="91425" anchor="t" anchorCtr="0">
            <a:noAutofit/>
          </a:bodyPr>
          <a:lstStyle/>
          <a:p>
            <a:r>
              <a:rPr lang="en-CA" sz="1000" b="1" dirty="0"/>
              <a:t>Technical Viability</a:t>
            </a:r>
            <a:r>
              <a:rPr lang="en-CA" sz="1000" dirty="0"/>
              <a:t>: Utilizing Python for backend processes, Unity3D for VR/AR experiences, and TensorFlow for machine learning, our project is built on robust, scalable technologies. Cloud hosting on AWS ensures global accessibility and reliability.</a:t>
            </a:r>
          </a:p>
          <a:p>
            <a:endParaRPr lang="en-IN" sz="1000" dirty="0"/>
          </a:p>
          <a:p>
            <a:r>
              <a:rPr lang="en-CA" sz="1000" b="1" dirty="0"/>
              <a:t>Operational Feasibility</a:t>
            </a:r>
            <a:r>
              <a:rPr lang="en-CA" sz="1000" dirty="0"/>
              <a:t>: Our platform seamlessly integrates with existing wedding service providers, offering a comprehensive solution from planning to execution, making it operationally viable in today’s digital ecosystem.</a:t>
            </a:r>
          </a:p>
          <a:p>
            <a:endParaRPr lang="en-IN" sz="1000" dirty="0"/>
          </a:p>
          <a:p>
            <a:r>
              <a:rPr lang="en-CA" sz="1000" b="1" dirty="0"/>
              <a:t>Economic Viability</a:t>
            </a:r>
            <a:r>
              <a:rPr lang="en-CA" sz="1000" dirty="0"/>
              <a:t>: Preliminary cost estimations and revenue models suggest a break-even point within the first two years, underscored by diverse revenue streams including subscription fees, vendor commissions, and premium features.</a:t>
            </a:r>
            <a:endParaRPr lang="en-IN" sz="1000" dirty="0"/>
          </a:p>
          <a:p>
            <a:pPr marL="0" lvl="0" indent="0"/>
            <a:endParaRPr dirty="0"/>
          </a:p>
        </p:txBody>
      </p:sp>
      <p:sp>
        <p:nvSpPr>
          <p:cNvPr id="403" name="Google Shape;403;p65"/>
          <p:cNvSpPr txBox="1">
            <a:spLocks noGrp="1"/>
          </p:cNvSpPr>
          <p:nvPr>
            <p:ph type="title"/>
          </p:nvPr>
        </p:nvSpPr>
        <p:spPr>
          <a:xfrm>
            <a:off x="4619350" y="920700"/>
            <a:ext cx="3367800" cy="1047300"/>
          </a:xfrm>
          <a:prstGeom prst="rect">
            <a:avLst/>
          </a:prstGeom>
        </p:spPr>
        <p:txBody>
          <a:bodyPr spcFirstLastPara="1" wrap="square" lIns="91425" tIns="91425" rIns="91425" bIns="91425" anchor="t" anchorCtr="0">
            <a:noAutofit/>
          </a:bodyPr>
          <a:lstStyle/>
          <a:p>
            <a:pPr lvl="0"/>
            <a:r>
              <a:rPr lang="en-CA" sz="2800" b="1" dirty="0"/>
              <a:t>Feasibility and Viability</a:t>
            </a:r>
            <a:endParaRPr sz="2800" dirty="0"/>
          </a:p>
        </p:txBody>
      </p:sp>
      <p:pic>
        <p:nvPicPr>
          <p:cNvPr id="404" name="Google Shape;404;p65"/>
          <p:cNvPicPr preferRelativeResize="0"/>
          <p:nvPr/>
        </p:nvPicPr>
        <p:blipFill rotWithShape="1">
          <a:blip r:embed="rId3">
            <a:alphaModFix/>
          </a:blip>
          <a:srcRect r="33074"/>
          <a:stretch/>
        </p:blipFill>
        <p:spPr>
          <a:xfrm>
            <a:off x="0" y="503950"/>
            <a:ext cx="2743199" cy="2625825"/>
          </a:xfrm>
          <a:prstGeom prst="rect">
            <a:avLst/>
          </a:prstGeom>
          <a:noFill/>
          <a:ln>
            <a:noFill/>
          </a:ln>
        </p:spPr>
      </p:pic>
      <p:pic>
        <p:nvPicPr>
          <p:cNvPr id="405" name="Google Shape;405;p65"/>
          <p:cNvPicPr preferRelativeResize="0"/>
          <p:nvPr/>
        </p:nvPicPr>
        <p:blipFill rotWithShape="1">
          <a:blip r:embed="rId4">
            <a:alphaModFix/>
          </a:blip>
          <a:srcRect t="22686" b="22686"/>
          <a:stretch/>
        </p:blipFill>
        <p:spPr>
          <a:xfrm>
            <a:off x="-61266" y="3072866"/>
            <a:ext cx="2202300" cy="1804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1000"/>
                                        <p:tgtEl>
                                          <p:spTgt spid="403"/>
                                        </p:tgtEl>
                                      </p:cBhvr>
                                    </p:animEffect>
                                  </p:childTnLst>
                                </p:cTn>
                              </p:par>
                              <p:par>
                                <p:cTn id="8" presetID="10" presetClass="entr" presetSubtype="0" fill="hold" nodeType="withEffect">
                                  <p:stCondLst>
                                    <p:cond delay="0"/>
                                  </p:stCondLst>
                                  <p:childTnLst>
                                    <p:set>
                                      <p:cBhvr>
                                        <p:cTn id="9" dur="1" fill="hold">
                                          <p:stCondLst>
                                            <p:cond delay="0"/>
                                          </p:stCondLst>
                                        </p:cTn>
                                        <p:tgtEl>
                                          <p:spTgt spid="402"/>
                                        </p:tgtEl>
                                        <p:attrNameLst>
                                          <p:attrName>style.visibility</p:attrName>
                                        </p:attrNameLst>
                                      </p:cBhvr>
                                      <p:to>
                                        <p:strVal val="visible"/>
                                      </p:to>
                                    </p:set>
                                    <p:animEffect transition="in" filter="fade">
                                      <p:cBhvr>
                                        <p:cTn id="10" dur="10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9"/>
        <p:cNvGrpSpPr/>
        <p:nvPr/>
      </p:nvGrpSpPr>
      <p:grpSpPr>
        <a:xfrm>
          <a:off x="0" y="0"/>
          <a:ext cx="0" cy="0"/>
          <a:chOff x="0" y="0"/>
          <a:chExt cx="0" cy="0"/>
        </a:xfrm>
      </p:grpSpPr>
      <p:sp>
        <p:nvSpPr>
          <p:cNvPr id="410" name="Google Shape;410;p66"/>
          <p:cNvSpPr txBox="1">
            <a:spLocks noGrp="1"/>
          </p:cNvSpPr>
          <p:nvPr>
            <p:ph type="subTitle" idx="1"/>
          </p:nvPr>
        </p:nvSpPr>
        <p:spPr>
          <a:xfrm>
            <a:off x="806176" y="617034"/>
            <a:ext cx="4724830" cy="4586867"/>
          </a:xfrm>
          <a:prstGeom prst="rect">
            <a:avLst/>
          </a:prstGeom>
        </p:spPr>
        <p:txBody>
          <a:bodyPr spcFirstLastPara="1" wrap="square" lIns="91425" tIns="91425" rIns="91425" bIns="91425" anchor="t" anchorCtr="0">
            <a:noAutofit/>
          </a:bodyPr>
          <a:lstStyle/>
          <a:p>
            <a:pPr algn="just"/>
            <a:r>
              <a:rPr lang="en-CA" b="1" kern="100" dirty="0">
                <a:effectLst/>
                <a:latin typeface="Cutive Mono" panose="020B0604020202020204" charset="0"/>
                <a:ea typeface="Calibri" panose="020F0502020204030204" pitchFamily="34" charset="0"/>
                <a:cs typeface="Times New Roman" panose="02020603050405020304" pitchFamily="18" charset="0"/>
              </a:rPr>
              <a:t>Virtual Reality &amp; Augmented Reality : </a:t>
            </a:r>
            <a:r>
              <a:rPr lang="en-CA" kern="100" dirty="0">
                <a:effectLst/>
                <a:latin typeface="Cutive Mono" panose="020B0604020202020204" charset="0"/>
                <a:ea typeface="Calibri" panose="020F0502020204030204" pitchFamily="34" charset="0"/>
                <a:cs typeface="Times New Roman" panose="02020603050405020304" pitchFamily="18" charset="0"/>
              </a:rPr>
              <a:t>Immerse in a virtual setup of your wedding venue, visualize decorations and seating arrangements in real-time, ensuring your vision comes to life exactly as imagined.</a:t>
            </a:r>
          </a:p>
          <a:p>
            <a:pPr algn="just"/>
            <a:endParaRPr lang="en-IN" kern="100" dirty="0">
              <a:effectLst/>
              <a:latin typeface="Cutive Mono" panose="020B0604020202020204" charset="0"/>
              <a:ea typeface="Calibri" panose="020F0502020204030204" pitchFamily="34" charset="0"/>
              <a:cs typeface="Times New Roman" panose="02020603050405020304" pitchFamily="18" charset="0"/>
            </a:endParaRPr>
          </a:p>
          <a:p>
            <a:pPr algn="just"/>
            <a:r>
              <a:rPr lang="en-CA" b="1" kern="100" dirty="0">
                <a:effectLst/>
                <a:latin typeface="Cutive Mono" panose="020B0604020202020204" charset="0"/>
                <a:ea typeface="Calibri" panose="020F0502020204030204" pitchFamily="34" charset="0"/>
                <a:cs typeface="Times New Roman" panose="02020603050405020304" pitchFamily="18" charset="0"/>
              </a:rPr>
              <a:t>AI-driven Recommendation Systems: </a:t>
            </a:r>
            <a:r>
              <a:rPr lang="en-CA" kern="100" dirty="0">
                <a:effectLst/>
                <a:latin typeface="Cutive Mono" panose="020B0604020202020204" charset="0"/>
                <a:ea typeface="Calibri" panose="020F0502020204030204" pitchFamily="34" charset="0"/>
                <a:cs typeface="Times New Roman" panose="02020603050405020304" pitchFamily="18" charset="0"/>
              </a:rPr>
              <a:t>Personalized vendor recommendations leveraging machine learning, from catering to photography, tailored to your style and budget preferences.</a:t>
            </a:r>
          </a:p>
          <a:p>
            <a:pPr algn="just"/>
            <a:endParaRPr lang="en-IN" kern="100" dirty="0">
              <a:effectLst/>
              <a:latin typeface="Cutive Mono" panose="020B0604020202020204" charset="0"/>
              <a:ea typeface="Calibri" panose="020F0502020204030204" pitchFamily="34" charset="0"/>
              <a:cs typeface="Times New Roman" panose="02020603050405020304" pitchFamily="18" charset="0"/>
            </a:endParaRPr>
          </a:p>
          <a:p>
            <a:pPr algn="just"/>
            <a:r>
              <a:rPr lang="en-CA" b="1" kern="100" dirty="0">
                <a:effectLst/>
                <a:latin typeface="Cutive Mono" panose="020B0604020202020204" charset="0"/>
                <a:ea typeface="Calibri" panose="020F0502020204030204" pitchFamily="34" charset="0"/>
                <a:cs typeface="Times New Roman" panose="02020603050405020304" pitchFamily="18" charset="0"/>
              </a:rPr>
              <a:t>In-App Communication Logs: </a:t>
            </a:r>
            <a:r>
              <a:rPr lang="en-CA" kern="100" dirty="0">
                <a:effectLst/>
                <a:latin typeface="Cutive Mono" panose="020B0604020202020204" charset="0"/>
                <a:ea typeface="Calibri" panose="020F0502020204030204" pitchFamily="34" charset="0"/>
                <a:cs typeface="Times New Roman" panose="02020603050405020304" pitchFamily="18" charset="0"/>
              </a:rPr>
              <a:t>Comprehensive tracking of all communications with vendors, ensuring transparency and accountability, with agreements secured and accessible.</a:t>
            </a:r>
          </a:p>
          <a:p>
            <a:pPr algn="just"/>
            <a:endParaRPr lang="en-IN" kern="100" dirty="0">
              <a:effectLst/>
              <a:latin typeface="Cutive Mono" panose="020B0604020202020204" charset="0"/>
              <a:ea typeface="Calibri" panose="020F0502020204030204" pitchFamily="34" charset="0"/>
              <a:cs typeface="Times New Roman" panose="02020603050405020304" pitchFamily="18" charset="0"/>
            </a:endParaRPr>
          </a:p>
          <a:p>
            <a:pPr algn="just"/>
            <a:r>
              <a:rPr lang="en-CA" b="1" kern="100" dirty="0">
                <a:effectLst/>
                <a:latin typeface="Cutive Mono" panose="020B0604020202020204" charset="0"/>
                <a:ea typeface="Calibri" panose="020F0502020204030204" pitchFamily="34" charset="0"/>
                <a:cs typeface="Times New Roman" panose="02020603050405020304" pitchFamily="18" charset="0"/>
              </a:rPr>
              <a:t>Social Media Integration: </a:t>
            </a:r>
            <a:r>
              <a:rPr lang="en-CA" kern="100" dirty="0">
                <a:effectLst/>
                <a:latin typeface="Cutive Mono" panose="020B0604020202020204" charset="0"/>
                <a:ea typeface="Calibri" panose="020F0502020204030204" pitchFamily="34" charset="0"/>
                <a:cs typeface="Times New Roman" panose="02020603050405020304" pitchFamily="18" charset="0"/>
              </a:rPr>
              <a:t>Effortlessly share your wedding journey, from digital invites to day-of highlights, across social platforms, engaging friends and family in your celebration.</a:t>
            </a:r>
          </a:p>
          <a:p>
            <a:pPr algn="just"/>
            <a:endParaRPr lang="en-IN" kern="100" dirty="0">
              <a:effectLst/>
              <a:latin typeface="Cutive Mono" panose="020B060402020202020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411" name="Google Shape;411;p66"/>
          <p:cNvSpPr txBox="1">
            <a:spLocks noGrp="1"/>
          </p:cNvSpPr>
          <p:nvPr>
            <p:ph type="body" idx="4294967295"/>
          </p:nvPr>
        </p:nvSpPr>
        <p:spPr>
          <a:xfrm flipH="1">
            <a:off x="9143875" y="515875"/>
            <a:ext cx="879300" cy="2094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0" lvl="0" indent="0" algn="l" rtl="0">
              <a:lnSpc>
                <a:spcPct val="100000"/>
              </a:lnSpc>
              <a:spcBef>
                <a:spcPts val="1600"/>
              </a:spcBef>
              <a:spcAft>
                <a:spcPts val="1600"/>
              </a:spcAft>
              <a:buNone/>
            </a:pPr>
            <a:endParaRPr>
              <a:solidFill>
                <a:schemeClr val="dk1"/>
              </a:solidFill>
            </a:endParaRPr>
          </a:p>
        </p:txBody>
      </p:sp>
      <p:sp>
        <p:nvSpPr>
          <p:cNvPr id="412" name="Google Shape;412;p66"/>
          <p:cNvSpPr txBox="1">
            <a:spLocks noGrp="1"/>
          </p:cNvSpPr>
          <p:nvPr>
            <p:ph type="title"/>
          </p:nvPr>
        </p:nvSpPr>
        <p:spPr>
          <a:xfrm>
            <a:off x="806175" y="0"/>
            <a:ext cx="3367800" cy="4886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Solution Highlights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9"/>
        <p:cNvGrpSpPr/>
        <p:nvPr/>
      </p:nvGrpSpPr>
      <p:grpSpPr>
        <a:xfrm>
          <a:off x="0" y="0"/>
          <a:ext cx="0" cy="0"/>
          <a:chOff x="0" y="0"/>
          <a:chExt cx="0" cy="0"/>
        </a:xfrm>
      </p:grpSpPr>
      <p:sp>
        <p:nvSpPr>
          <p:cNvPr id="410" name="Google Shape;410;p66"/>
          <p:cNvSpPr txBox="1">
            <a:spLocks noGrp="1"/>
          </p:cNvSpPr>
          <p:nvPr>
            <p:ph type="subTitle" idx="1"/>
          </p:nvPr>
        </p:nvSpPr>
        <p:spPr>
          <a:xfrm>
            <a:off x="806176" y="617034"/>
            <a:ext cx="4724830" cy="4586867"/>
          </a:xfrm>
          <a:prstGeom prst="rect">
            <a:avLst/>
          </a:prstGeom>
        </p:spPr>
        <p:txBody>
          <a:bodyPr spcFirstLastPara="1" wrap="square" lIns="91425" tIns="91425" rIns="91425" bIns="91425" anchor="t" anchorCtr="0">
            <a:noAutofit/>
          </a:bodyPr>
          <a:lstStyle/>
          <a:p>
            <a:pPr algn="just"/>
            <a:r>
              <a:rPr lang="en-CA" b="1" kern="100" dirty="0">
                <a:effectLst/>
                <a:latin typeface="Cutive Mono" panose="020B0604020202020204" charset="0"/>
                <a:ea typeface="Calibri" panose="020F0502020204030204" pitchFamily="34" charset="0"/>
                <a:cs typeface="Times New Roman" panose="02020603050405020304" pitchFamily="18" charset="0"/>
              </a:rPr>
              <a:t>Language Localization: </a:t>
            </a:r>
            <a:r>
              <a:rPr lang="en-CA" kern="100" dirty="0">
                <a:effectLst/>
                <a:latin typeface="Cutive Mono" panose="020B0604020202020204" charset="0"/>
                <a:ea typeface="Calibri" panose="020F0502020204030204" pitchFamily="34" charset="0"/>
                <a:cs typeface="Times New Roman" panose="02020603050405020304" pitchFamily="18" charset="0"/>
              </a:rPr>
              <a:t>Bridging cultural gaps with multi-language support, enabling you and your loved ones to plan and experience your wedding in your preferred language.</a:t>
            </a:r>
          </a:p>
          <a:p>
            <a:pPr algn="just"/>
            <a:endParaRPr lang="en-IN" kern="100" dirty="0">
              <a:effectLst/>
              <a:latin typeface="Cutive Mono" panose="020B0604020202020204" charset="0"/>
              <a:ea typeface="Calibri" panose="020F0502020204030204" pitchFamily="34" charset="0"/>
              <a:cs typeface="Times New Roman" panose="02020603050405020304" pitchFamily="18" charset="0"/>
            </a:endParaRPr>
          </a:p>
          <a:p>
            <a:pPr algn="just"/>
            <a:r>
              <a:rPr lang="en-CA" b="1" kern="100" dirty="0">
                <a:effectLst/>
                <a:latin typeface="Cutive Mono" panose="020B0604020202020204" charset="0"/>
                <a:ea typeface="Calibri" panose="020F0502020204030204" pitchFamily="34" charset="0"/>
                <a:cs typeface="Times New Roman" panose="02020603050405020304" pitchFamily="18" charset="0"/>
              </a:rPr>
              <a:t>Weather Forecast Integration: </a:t>
            </a:r>
            <a:r>
              <a:rPr lang="en-CA" kern="100" dirty="0">
                <a:effectLst/>
                <a:latin typeface="Cutive Mono" panose="020B0604020202020204" charset="0"/>
                <a:ea typeface="Calibri" panose="020F0502020204030204" pitchFamily="34" charset="0"/>
                <a:cs typeface="Times New Roman" panose="02020603050405020304" pitchFamily="18" charset="0"/>
              </a:rPr>
              <a:t>Receive proactive weather updates and suggestions for adjustments, ensuring your day remains perfect, regardless of the forecast.</a:t>
            </a:r>
          </a:p>
          <a:p>
            <a:pPr algn="just"/>
            <a:endParaRPr lang="en-IN" kern="100" dirty="0">
              <a:effectLst/>
              <a:latin typeface="Cutive Mono" panose="020B0604020202020204" charset="0"/>
              <a:ea typeface="Calibri" panose="020F0502020204030204" pitchFamily="34" charset="0"/>
              <a:cs typeface="Times New Roman" panose="02020603050405020304" pitchFamily="18" charset="0"/>
            </a:endParaRPr>
          </a:p>
          <a:p>
            <a:pPr algn="just"/>
            <a:r>
              <a:rPr lang="en-CA" b="1" kern="100" dirty="0">
                <a:effectLst/>
                <a:latin typeface="Cutive Mono" panose="020B0604020202020204" charset="0"/>
                <a:ea typeface="Calibri" panose="020F0502020204030204" pitchFamily="34" charset="0"/>
                <a:cs typeface="Times New Roman" panose="02020603050405020304" pitchFamily="18" charset="0"/>
              </a:rPr>
              <a:t>Budget Management &amp; Tracking: </a:t>
            </a:r>
            <a:r>
              <a:rPr lang="en-CA" kern="100" dirty="0">
                <a:effectLst/>
                <a:latin typeface="Cutive Mono" panose="020B0604020202020204" charset="0"/>
                <a:ea typeface="Calibri" panose="020F0502020204030204" pitchFamily="34" charset="0"/>
                <a:cs typeface="Times New Roman" panose="02020603050405020304" pitchFamily="18" charset="0"/>
              </a:rPr>
              <a:t>An intuitive financial planning tool that keeps your wedding expenses in check, offering visual insights into your spending and remaining budget.</a:t>
            </a:r>
          </a:p>
          <a:p>
            <a:pPr algn="just"/>
            <a:endParaRPr lang="en-IN" kern="100" dirty="0">
              <a:effectLst/>
              <a:latin typeface="Cutive Mono" panose="020B0604020202020204" charset="0"/>
              <a:ea typeface="Calibri" panose="020F0502020204030204" pitchFamily="34" charset="0"/>
              <a:cs typeface="Times New Roman" panose="02020603050405020304" pitchFamily="18" charset="0"/>
            </a:endParaRPr>
          </a:p>
          <a:p>
            <a:pPr algn="just"/>
            <a:r>
              <a:rPr lang="en-CA" b="1" kern="100" dirty="0">
                <a:effectLst/>
                <a:latin typeface="Cutive Mono" panose="020B0604020202020204" charset="0"/>
                <a:ea typeface="Calibri" panose="020F0502020204030204" pitchFamily="34" charset="0"/>
                <a:cs typeface="Times New Roman" panose="02020603050405020304" pitchFamily="18" charset="0"/>
              </a:rPr>
              <a:t>Virtual Assistant for 24/7 Support: </a:t>
            </a:r>
            <a:r>
              <a:rPr lang="en-CA" kern="100" dirty="0">
                <a:effectLst/>
                <a:latin typeface="Cutive Mono" panose="020B0604020202020204" charset="0"/>
                <a:ea typeface="Calibri" panose="020F0502020204030204" pitchFamily="34" charset="0"/>
                <a:cs typeface="Times New Roman" panose="02020603050405020304" pitchFamily="18" charset="0"/>
              </a:rPr>
              <a:t>Round-the-clock assistance from an AI-powered virtual assistant, ready to provide personalized guidance and automate tasks on your behalf.</a:t>
            </a:r>
            <a:endParaRPr lang="en-IN" kern="100" dirty="0">
              <a:effectLst/>
              <a:latin typeface="Cutive Mono" panose="020B0604020202020204" charset="0"/>
              <a:ea typeface="Calibri" panose="020F0502020204030204" pitchFamily="34" charset="0"/>
              <a:cs typeface="Times New Roman" panose="02020603050405020304" pitchFamily="18" charset="0"/>
            </a:endParaRPr>
          </a:p>
          <a:p>
            <a:pPr algn="just"/>
            <a:endParaRPr lang="en-IN" kern="100" dirty="0">
              <a:effectLst/>
              <a:latin typeface="Cutive Mono" panose="020B060402020202020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411" name="Google Shape;411;p66"/>
          <p:cNvSpPr txBox="1">
            <a:spLocks noGrp="1"/>
          </p:cNvSpPr>
          <p:nvPr>
            <p:ph type="body" idx="4294967295"/>
          </p:nvPr>
        </p:nvSpPr>
        <p:spPr>
          <a:xfrm flipH="1">
            <a:off x="9143875" y="515875"/>
            <a:ext cx="879300" cy="2094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0" lvl="0" indent="0" algn="l" rtl="0">
              <a:lnSpc>
                <a:spcPct val="100000"/>
              </a:lnSpc>
              <a:spcBef>
                <a:spcPts val="1600"/>
              </a:spcBef>
              <a:spcAft>
                <a:spcPts val="1600"/>
              </a:spcAft>
              <a:buNone/>
            </a:pPr>
            <a:endParaRPr>
              <a:solidFill>
                <a:schemeClr val="dk1"/>
              </a:solidFill>
            </a:endParaRPr>
          </a:p>
        </p:txBody>
      </p:sp>
      <p:sp>
        <p:nvSpPr>
          <p:cNvPr id="412" name="Google Shape;412;p66"/>
          <p:cNvSpPr txBox="1">
            <a:spLocks noGrp="1"/>
          </p:cNvSpPr>
          <p:nvPr>
            <p:ph type="title"/>
          </p:nvPr>
        </p:nvSpPr>
        <p:spPr>
          <a:xfrm>
            <a:off x="806175" y="0"/>
            <a:ext cx="3367800" cy="4886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Solution Highlights</a:t>
            </a:r>
          </a:p>
        </p:txBody>
      </p:sp>
    </p:spTree>
    <p:extLst>
      <p:ext uri="{BB962C8B-B14F-4D97-AF65-F5344CB8AC3E}">
        <p14:creationId xmlns:p14="http://schemas.microsoft.com/office/powerpoint/2010/main" val="27769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6"/>
        <p:cNvGrpSpPr/>
        <p:nvPr/>
      </p:nvGrpSpPr>
      <p:grpSpPr>
        <a:xfrm>
          <a:off x="0" y="0"/>
          <a:ext cx="0" cy="0"/>
          <a:chOff x="0" y="0"/>
          <a:chExt cx="0" cy="0"/>
        </a:xfrm>
      </p:grpSpPr>
      <p:sp>
        <p:nvSpPr>
          <p:cNvPr id="417" name="Google Shape;417;p67"/>
          <p:cNvSpPr/>
          <p:nvPr/>
        </p:nvSpPr>
        <p:spPr>
          <a:xfrm flipH="1">
            <a:off x="720000" y="2438347"/>
            <a:ext cx="8424000" cy="51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7"/>
          <p:cNvSpPr txBox="1"/>
          <p:nvPr/>
        </p:nvSpPr>
        <p:spPr>
          <a:xfrm>
            <a:off x="720000" y="3177801"/>
            <a:ext cx="2032800" cy="5700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422" name="Google Shape;422;p67"/>
          <p:cNvSpPr txBox="1"/>
          <p:nvPr/>
        </p:nvSpPr>
        <p:spPr>
          <a:xfrm>
            <a:off x="3555600" y="3177801"/>
            <a:ext cx="2032800" cy="5700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423" name="Google Shape;423;p67"/>
          <p:cNvSpPr txBox="1"/>
          <p:nvPr/>
        </p:nvSpPr>
        <p:spPr>
          <a:xfrm>
            <a:off x="6391200" y="3177801"/>
            <a:ext cx="2032800" cy="5700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SzPts val="1100"/>
              <a:buNone/>
            </a:pPr>
            <a:endParaRPr dirty="0">
              <a:solidFill>
                <a:schemeClr val="dk1"/>
              </a:solidFill>
              <a:latin typeface="Cutive Mono"/>
              <a:ea typeface="Cutive Mono"/>
              <a:cs typeface="Cutive Mono"/>
              <a:sym typeface="Cutive Mono"/>
            </a:endParaRPr>
          </a:p>
        </p:txBody>
      </p:sp>
      <p:sp>
        <p:nvSpPr>
          <p:cNvPr id="424" name="Google Shape;424;p6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Plan Overview</a:t>
            </a:r>
            <a:endParaRPr dirty="0"/>
          </a:p>
        </p:txBody>
      </p:sp>
      <p:sp>
        <p:nvSpPr>
          <p:cNvPr id="425" name="Google Shape;425;p67"/>
          <p:cNvSpPr txBox="1"/>
          <p:nvPr/>
        </p:nvSpPr>
        <p:spPr>
          <a:xfrm>
            <a:off x="720000" y="2185034"/>
            <a:ext cx="2032800" cy="570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SzPts val="1100"/>
              <a:buNone/>
            </a:pPr>
            <a:r>
              <a:rPr lang="en-IN" sz="2400" dirty="0">
                <a:solidFill>
                  <a:schemeClr val="dk1"/>
                </a:solidFill>
                <a:latin typeface="Elsie Swash Caps"/>
                <a:ea typeface="Elsie Swash Caps"/>
                <a:cs typeface="Elsie Swash Caps"/>
                <a:sym typeface="Elsie Swash Caps"/>
              </a:rPr>
              <a:t>Bottom-up Approach</a:t>
            </a:r>
            <a:endParaRPr sz="2400" dirty="0">
              <a:solidFill>
                <a:schemeClr val="dk1"/>
              </a:solidFill>
              <a:latin typeface="Elsie Swash Caps"/>
              <a:ea typeface="Elsie Swash Caps"/>
              <a:cs typeface="Elsie Swash Caps"/>
              <a:sym typeface="Elsie Swash Caps"/>
            </a:endParaRPr>
          </a:p>
        </p:txBody>
      </p:sp>
      <p:sp>
        <p:nvSpPr>
          <p:cNvPr id="426" name="Google Shape;426;p67"/>
          <p:cNvSpPr txBox="1"/>
          <p:nvPr/>
        </p:nvSpPr>
        <p:spPr>
          <a:xfrm>
            <a:off x="3555600" y="2185034"/>
            <a:ext cx="2032800" cy="570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SzPts val="1100"/>
              <a:buNone/>
            </a:pPr>
            <a:r>
              <a:rPr lang="en" sz="2400" dirty="0">
                <a:solidFill>
                  <a:schemeClr val="dk1"/>
                </a:solidFill>
                <a:latin typeface="Elsie Swash Caps"/>
                <a:ea typeface="Elsie Swash Caps"/>
                <a:cs typeface="Elsie Swash Caps"/>
                <a:sym typeface="Elsie Swash Caps"/>
              </a:rPr>
              <a:t>Agile</a:t>
            </a:r>
          </a:p>
          <a:p>
            <a:pPr marL="0" marR="0" lvl="0" indent="0" algn="ctr" rtl="0">
              <a:lnSpc>
                <a:spcPct val="100000"/>
              </a:lnSpc>
              <a:spcBef>
                <a:spcPts val="0"/>
              </a:spcBef>
              <a:spcAft>
                <a:spcPts val="0"/>
              </a:spcAft>
              <a:buSzPts val="1100"/>
              <a:buNone/>
            </a:pPr>
            <a:r>
              <a:rPr lang="en" sz="2400" dirty="0">
                <a:solidFill>
                  <a:schemeClr val="dk1"/>
                </a:solidFill>
                <a:latin typeface="Elsie Swash Caps"/>
                <a:ea typeface="Elsie Swash Caps"/>
                <a:cs typeface="Elsie Swash Caps"/>
                <a:sym typeface="Elsie Swash Caps"/>
              </a:rPr>
              <a:t>Philosophy</a:t>
            </a:r>
            <a:endParaRPr sz="2400" dirty="0">
              <a:solidFill>
                <a:schemeClr val="dk1"/>
              </a:solidFill>
              <a:latin typeface="Elsie Swash Caps"/>
              <a:ea typeface="Elsie Swash Caps"/>
              <a:cs typeface="Elsie Swash Caps"/>
              <a:sym typeface="Elsie Swash Caps"/>
            </a:endParaRPr>
          </a:p>
        </p:txBody>
      </p:sp>
      <p:sp>
        <p:nvSpPr>
          <p:cNvPr id="427" name="Google Shape;427;p67"/>
          <p:cNvSpPr txBox="1"/>
          <p:nvPr/>
        </p:nvSpPr>
        <p:spPr>
          <a:xfrm>
            <a:off x="6391200" y="2185034"/>
            <a:ext cx="2032800" cy="5700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SzPts val="1100"/>
              <a:buNone/>
            </a:pPr>
            <a:r>
              <a:rPr lang="en-IN" sz="2400" dirty="0">
                <a:solidFill>
                  <a:schemeClr val="dk1"/>
                </a:solidFill>
                <a:latin typeface="Elsie Swash Caps"/>
                <a:ea typeface="Elsie Swash Caps"/>
                <a:cs typeface="Elsie Swash Caps"/>
                <a:sym typeface="Elsie Swash Caps"/>
              </a:rPr>
              <a:t>Iterative development</a:t>
            </a:r>
            <a:endParaRPr sz="2400" dirty="0">
              <a:solidFill>
                <a:schemeClr val="dk1"/>
              </a:solidFill>
              <a:latin typeface="Elsie Swash Caps"/>
              <a:ea typeface="Elsie Swash Caps"/>
              <a:cs typeface="Elsie Swash Caps"/>
              <a:sym typeface="Elsie Swash Cap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10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1"/>
                                        </p:tgtEl>
                                        <p:attrNameLst>
                                          <p:attrName>style.visibility</p:attrName>
                                        </p:attrNameLst>
                                      </p:cBhvr>
                                      <p:to>
                                        <p:strVal val="visible"/>
                                      </p:to>
                                    </p:set>
                                    <p:animEffect transition="in" filter="fade">
                                      <p:cBhvr>
                                        <p:cTn id="12" dur="1000"/>
                                        <p:tgtEl>
                                          <p:spTgt spid="421"/>
                                        </p:tgtEl>
                                      </p:cBhvr>
                                    </p:animEffect>
                                  </p:childTnLst>
                                </p:cTn>
                              </p:par>
                              <p:par>
                                <p:cTn id="13" presetID="10" presetClass="entr" presetSubtype="0" fill="hold" nodeType="withEffect">
                                  <p:stCondLst>
                                    <p:cond delay="0"/>
                                  </p:stCondLst>
                                  <p:childTnLst>
                                    <p:set>
                                      <p:cBhvr>
                                        <p:cTn id="14" dur="1" fill="hold">
                                          <p:stCondLst>
                                            <p:cond delay="0"/>
                                          </p:stCondLst>
                                        </p:cTn>
                                        <p:tgtEl>
                                          <p:spTgt spid="425"/>
                                        </p:tgtEl>
                                        <p:attrNameLst>
                                          <p:attrName>style.visibility</p:attrName>
                                        </p:attrNameLst>
                                      </p:cBhvr>
                                      <p:to>
                                        <p:strVal val="visible"/>
                                      </p:to>
                                    </p:set>
                                    <p:animEffect transition="in" filter="fade">
                                      <p:cBhvr>
                                        <p:cTn id="15" dur="1000"/>
                                        <p:tgtEl>
                                          <p:spTgt spid="4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2"/>
                                        </p:tgtEl>
                                        <p:attrNameLst>
                                          <p:attrName>style.visibility</p:attrName>
                                        </p:attrNameLst>
                                      </p:cBhvr>
                                      <p:to>
                                        <p:strVal val="visible"/>
                                      </p:to>
                                    </p:set>
                                    <p:animEffect transition="in" filter="fade">
                                      <p:cBhvr>
                                        <p:cTn id="20" dur="1000"/>
                                        <p:tgtEl>
                                          <p:spTgt spid="422"/>
                                        </p:tgtEl>
                                      </p:cBhvr>
                                    </p:animEffect>
                                  </p:childTnLst>
                                </p:cTn>
                              </p:par>
                              <p:par>
                                <p:cTn id="21" presetID="10" presetClass="entr" presetSubtype="0" fill="hold" nodeType="withEffect">
                                  <p:stCondLst>
                                    <p:cond delay="0"/>
                                  </p:stCondLst>
                                  <p:childTnLst>
                                    <p:set>
                                      <p:cBhvr>
                                        <p:cTn id="22" dur="1" fill="hold">
                                          <p:stCondLst>
                                            <p:cond delay="0"/>
                                          </p:stCondLst>
                                        </p:cTn>
                                        <p:tgtEl>
                                          <p:spTgt spid="426"/>
                                        </p:tgtEl>
                                        <p:attrNameLst>
                                          <p:attrName>style.visibility</p:attrName>
                                        </p:attrNameLst>
                                      </p:cBhvr>
                                      <p:to>
                                        <p:strVal val="visible"/>
                                      </p:to>
                                    </p:set>
                                    <p:animEffect transition="in" filter="fade">
                                      <p:cBhvr>
                                        <p:cTn id="23" dur="1000"/>
                                        <p:tgtEl>
                                          <p:spTgt spid="4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23"/>
                                        </p:tgtEl>
                                        <p:attrNameLst>
                                          <p:attrName>style.visibility</p:attrName>
                                        </p:attrNameLst>
                                      </p:cBhvr>
                                      <p:to>
                                        <p:strVal val="visible"/>
                                      </p:to>
                                    </p:set>
                                    <p:animEffect transition="in" filter="fade">
                                      <p:cBhvr>
                                        <p:cTn id="28" dur="1000"/>
                                        <p:tgtEl>
                                          <p:spTgt spid="423"/>
                                        </p:tgtEl>
                                      </p:cBhvr>
                                    </p:animEffect>
                                  </p:childTnLst>
                                </p:cTn>
                              </p:par>
                              <p:par>
                                <p:cTn id="29" presetID="10" presetClass="entr" presetSubtype="0" fill="hold" nodeType="withEffect">
                                  <p:stCondLst>
                                    <p:cond delay="0"/>
                                  </p:stCondLst>
                                  <p:childTnLst>
                                    <p:set>
                                      <p:cBhvr>
                                        <p:cTn id="30" dur="1" fill="hold">
                                          <p:stCondLst>
                                            <p:cond delay="0"/>
                                          </p:stCondLst>
                                        </p:cTn>
                                        <p:tgtEl>
                                          <p:spTgt spid="427"/>
                                        </p:tgtEl>
                                        <p:attrNameLst>
                                          <p:attrName>style.visibility</p:attrName>
                                        </p:attrNameLst>
                                      </p:cBhvr>
                                      <p:to>
                                        <p:strVal val="visible"/>
                                      </p:to>
                                    </p:set>
                                    <p:animEffect transition="in" filter="fade">
                                      <p:cBhvr>
                                        <p:cTn id="31" dur="1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5" name="Google Shape;435;p68"/>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IN" sz="2600"/>
              <a:t>Project Timeline</a:t>
            </a:r>
          </a:p>
          <a:p>
            <a:pPr marL="0" lvl="0" indent="0" rtl="0">
              <a:lnSpc>
                <a:spcPct val="90000"/>
              </a:lnSpc>
              <a:spcBef>
                <a:spcPts val="0"/>
              </a:spcBef>
              <a:spcAft>
                <a:spcPts val="0"/>
              </a:spcAft>
              <a:buNone/>
            </a:pPr>
            <a:endParaRPr lang="en-IN" sz="2600"/>
          </a:p>
        </p:txBody>
      </p:sp>
      <p:pic>
        <p:nvPicPr>
          <p:cNvPr id="5" name="Picture 4" descr="A screenshot of a computer&#10;&#10;Description automatically generated">
            <a:extLst>
              <a:ext uri="{FF2B5EF4-FFF2-40B4-BE49-F238E27FC236}">
                <a16:creationId xmlns:a16="http://schemas.microsoft.com/office/drawing/2014/main" id="{E07FB26F-64CA-2CCC-B67F-F2E82405A585}"/>
              </a:ext>
            </a:extLst>
          </p:cNvPr>
          <p:cNvPicPr>
            <a:picLocks noChangeAspect="1"/>
          </p:cNvPicPr>
          <p:nvPr/>
        </p:nvPicPr>
        <p:blipFill>
          <a:blip r:embed="rId3"/>
          <a:stretch>
            <a:fillRect/>
          </a:stretch>
        </p:blipFill>
        <p:spPr>
          <a:xfrm>
            <a:off x="0" y="1514463"/>
            <a:ext cx="9144000" cy="2129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5" name="Google Shape;435;p68"/>
          <p:cNvSpPr txBox="1">
            <a:spLocks noGrp="1"/>
          </p:cNvSpPr>
          <p:nvPr>
            <p:ph type="title"/>
          </p:nvPr>
        </p:nvSpPr>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IN" sz="2600" dirty="0"/>
              <a:t>SDLC Timelines</a:t>
            </a:r>
          </a:p>
          <a:p>
            <a:pPr marL="0" lvl="0" indent="0" rtl="0">
              <a:lnSpc>
                <a:spcPct val="90000"/>
              </a:lnSpc>
              <a:spcBef>
                <a:spcPts val="0"/>
              </a:spcBef>
              <a:spcAft>
                <a:spcPts val="0"/>
              </a:spcAft>
              <a:buNone/>
            </a:pPr>
            <a:endParaRPr lang="en-IN" sz="2600" dirty="0"/>
          </a:p>
        </p:txBody>
      </p:sp>
      <p:pic>
        <p:nvPicPr>
          <p:cNvPr id="3" name="Picture 2" descr="A screenshot of a calendar&#10;&#10;Description automatically generated">
            <a:extLst>
              <a:ext uri="{FF2B5EF4-FFF2-40B4-BE49-F238E27FC236}">
                <a16:creationId xmlns:a16="http://schemas.microsoft.com/office/drawing/2014/main" id="{2E0A268E-DF3C-FD3C-21F2-2626D90A4722}"/>
              </a:ext>
            </a:extLst>
          </p:cNvPr>
          <p:cNvPicPr>
            <a:picLocks noChangeAspect="1"/>
          </p:cNvPicPr>
          <p:nvPr/>
        </p:nvPicPr>
        <p:blipFill>
          <a:blip r:embed="rId3"/>
          <a:stretch>
            <a:fillRect/>
          </a:stretch>
        </p:blipFill>
        <p:spPr>
          <a:xfrm>
            <a:off x="635928" y="1192410"/>
            <a:ext cx="8196371" cy="2907400"/>
          </a:xfrm>
          <a:prstGeom prst="rect">
            <a:avLst/>
          </a:prstGeom>
        </p:spPr>
      </p:pic>
    </p:spTree>
    <p:extLst>
      <p:ext uri="{BB962C8B-B14F-4D97-AF65-F5344CB8AC3E}">
        <p14:creationId xmlns:p14="http://schemas.microsoft.com/office/powerpoint/2010/main" val="163066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dding Planner Marketing Plan XL by Slidesgo">
  <a:themeElements>
    <a:clrScheme name="Simple Light">
      <a:dk1>
        <a:srgbClr val="15212A"/>
      </a:dk1>
      <a:lt1>
        <a:srgbClr val="F8F8F6"/>
      </a:lt1>
      <a:dk2>
        <a:srgbClr val="415D5C"/>
      </a:dk2>
      <a:lt2>
        <a:srgbClr val="E3E0E1"/>
      </a:lt2>
      <a:accent1>
        <a:srgbClr val="E9DDD7"/>
      </a:accent1>
      <a:accent2>
        <a:srgbClr val="EBD0C2"/>
      </a:accent2>
      <a:accent3>
        <a:srgbClr val="94A79D"/>
      </a:accent3>
      <a:accent4>
        <a:srgbClr val="C1CBC6"/>
      </a:accent4>
      <a:accent5>
        <a:srgbClr val="415D5C"/>
      </a:accent5>
      <a:accent6>
        <a:srgbClr val="F8F8F6"/>
      </a:accent6>
      <a:hlink>
        <a:srgbClr val="1521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1078</Words>
  <Application>Microsoft Office PowerPoint</Application>
  <PresentationFormat>On-screen Show (16:9)</PresentationFormat>
  <Paragraphs>140</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Josefin Slab SemiBold</vt:lpstr>
      <vt:lpstr>Calibri</vt:lpstr>
      <vt:lpstr>Arial</vt:lpstr>
      <vt:lpstr>Cutive Mono</vt:lpstr>
      <vt:lpstr>Elsie Swash Caps</vt:lpstr>
      <vt:lpstr>Josefin Slab</vt:lpstr>
      <vt:lpstr>Wedding Planner Marketing Plan XL by Slidesgo</vt:lpstr>
      <vt:lpstr>Embracing the Future of Wedding Planning: Virtual Wedding Planning Concierge</vt:lpstr>
      <vt:lpstr>Overview</vt:lpstr>
      <vt:lpstr>Market Analysis</vt:lpstr>
      <vt:lpstr>Feasibility and Viability</vt:lpstr>
      <vt:lpstr>Solution Highlights</vt:lpstr>
      <vt:lpstr>Solution Highlights</vt:lpstr>
      <vt:lpstr>Project Plan Overview</vt:lpstr>
      <vt:lpstr>Project Timeline </vt:lpstr>
      <vt:lpstr>SDLC Timelines </vt:lpstr>
      <vt:lpstr>Milestones at every Iteration Phase</vt:lpstr>
      <vt:lpstr>Resource Allocation </vt:lpstr>
      <vt:lpstr>Risk Management</vt:lpstr>
      <vt:lpstr>Risk Management</vt:lpstr>
      <vt:lpstr>Risk Management</vt:lpstr>
      <vt:lpstr>Budget Overview</vt:lpstr>
      <vt:lpstr>1. Development</vt:lpstr>
      <vt:lpstr>3. Marketing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Embracing the Future of Wedding Planning: Virtual Wedding Planning Concierge</dc:title>
  <dc:creator>hp</dc:creator>
  <cp:lastModifiedBy>Habeeb Dashti</cp:lastModifiedBy>
  <cp:revision>6</cp:revision>
  <dcterms:modified xsi:type="dcterms:W3CDTF">2024-04-11T15:15:54Z</dcterms:modified>
</cp:coreProperties>
</file>